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03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B1AF4F-C2B9-4B47-9FFF-7468C28EFBE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E89F964C-C407-459B-AE13-15B6B7BE3C66}">
      <dgm:prSet phldrT="[Tekst]" custT="1"/>
      <dgm:spPr/>
      <dgm:t>
        <a:bodyPr/>
        <a:lstStyle/>
        <a:p>
          <a:r>
            <a:rPr lang="nb-NO" sz="1000" dirty="0" smtClean="0"/>
            <a:t>Lærer – elev</a:t>
          </a:r>
          <a:endParaRPr lang="nb-NO" sz="1000" dirty="0"/>
        </a:p>
      </dgm:t>
    </dgm:pt>
    <dgm:pt modelId="{98E0B9A9-23EA-44B4-9AE8-DA6CBB62CDD6}" type="parTrans" cxnId="{A92B933D-091B-4023-8DE9-2BC91605E62A}">
      <dgm:prSet/>
      <dgm:spPr/>
      <dgm:t>
        <a:bodyPr/>
        <a:lstStyle/>
        <a:p>
          <a:endParaRPr lang="nb-NO"/>
        </a:p>
      </dgm:t>
    </dgm:pt>
    <dgm:pt modelId="{5AC131B5-861E-4470-92BD-E90723CBDCEA}" type="sibTrans" cxnId="{A92B933D-091B-4023-8DE9-2BC91605E62A}">
      <dgm:prSet/>
      <dgm:spPr/>
      <dgm:t>
        <a:bodyPr/>
        <a:lstStyle/>
        <a:p>
          <a:endParaRPr lang="nb-NO"/>
        </a:p>
      </dgm:t>
    </dgm:pt>
    <dgm:pt modelId="{D1C27A54-AD10-47F4-BF95-FD7B2B916536}">
      <dgm:prSet phldrT="[Tekst]" custT="1"/>
      <dgm:spPr/>
      <dgm:t>
        <a:bodyPr/>
        <a:lstStyle/>
        <a:p>
          <a:r>
            <a:rPr lang="nb-NO" sz="1000" b="1" i="1" dirty="0" smtClean="0"/>
            <a:t>Timeplan</a:t>
          </a:r>
          <a:r>
            <a:rPr lang="nb-NO" sz="1000" i="1" dirty="0" smtClean="0"/>
            <a:t> </a:t>
          </a:r>
          <a:endParaRPr lang="nb-NO" sz="1000" dirty="0"/>
        </a:p>
      </dgm:t>
    </dgm:pt>
    <dgm:pt modelId="{573D02AB-A99A-4BBF-A81A-1989B5AB50EC}" type="parTrans" cxnId="{3B15015A-5BFE-47F2-A60E-48CD4E8EF275}">
      <dgm:prSet/>
      <dgm:spPr/>
      <dgm:t>
        <a:bodyPr/>
        <a:lstStyle/>
        <a:p>
          <a:endParaRPr lang="nb-NO"/>
        </a:p>
      </dgm:t>
    </dgm:pt>
    <dgm:pt modelId="{C52D401B-4712-4433-B298-AA311F23A895}" type="sibTrans" cxnId="{3B15015A-5BFE-47F2-A60E-48CD4E8EF275}">
      <dgm:prSet/>
      <dgm:spPr/>
      <dgm:t>
        <a:bodyPr/>
        <a:lstStyle/>
        <a:p>
          <a:endParaRPr lang="nb-NO"/>
        </a:p>
      </dgm:t>
    </dgm:pt>
    <dgm:pt modelId="{807182E6-6C99-45B6-9F90-97EAA52EA941}">
      <dgm:prSet phldrT="[Tekst]" custT="1"/>
      <dgm:spPr/>
      <dgm:t>
        <a:bodyPr/>
        <a:lstStyle/>
        <a:p>
          <a:r>
            <a:rPr lang="nb-NO" sz="1000" dirty="0" smtClean="0"/>
            <a:t>Ledelse – elev</a:t>
          </a:r>
          <a:endParaRPr lang="nb-NO" sz="1000" dirty="0"/>
        </a:p>
      </dgm:t>
    </dgm:pt>
    <dgm:pt modelId="{6510D6B6-E9E2-4D6B-B4AF-CDB0D9ABD27A}" type="parTrans" cxnId="{DBB53247-27A8-48DC-BEA8-E6C4CCE60C98}">
      <dgm:prSet/>
      <dgm:spPr/>
      <dgm:t>
        <a:bodyPr/>
        <a:lstStyle/>
        <a:p>
          <a:endParaRPr lang="nb-NO"/>
        </a:p>
      </dgm:t>
    </dgm:pt>
    <dgm:pt modelId="{60C0B94F-6D9C-4C83-B65A-4A3DB9B38AB1}" type="sibTrans" cxnId="{DBB53247-27A8-48DC-BEA8-E6C4CCE60C98}">
      <dgm:prSet/>
      <dgm:spPr/>
      <dgm:t>
        <a:bodyPr/>
        <a:lstStyle/>
        <a:p>
          <a:endParaRPr lang="nb-NO"/>
        </a:p>
      </dgm:t>
    </dgm:pt>
    <dgm:pt modelId="{CC6D2765-BD8B-4F7E-8111-38D586366D6C}">
      <dgm:prSet phldrT="[Tekst]" custT="1"/>
      <dgm:spPr/>
      <dgm:t>
        <a:bodyPr/>
        <a:lstStyle/>
        <a:p>
          <a:r>
            <a:rPr lang="nb-NO" sz="1000" b="1" i="1" dirty="0" smtClean="0"/>
            <a:t>Praktiske fellesbeskjeder </a:t>
          </a:r>
          <a:r>
            <a:rPr lang="nb-NO" sz="1000" b="0" i="1" dirty="0" smtClean="0"/>
            <a:t>som meldinger i Portalen</a:t>
          </a:r>
          <a:endParaRPr lang="nb-NO" sz="1000" dirty="0"/>
        </a:p>
      </dgm:t>
    </dgm:pt>
    <dgm:pt modelId="{6E38AB55-B5DF-450B-A0D4-03503231EED7}" type="parTrans" cxnId="{CC39CAD6-6CAB-4D9E-9065-4E416B8B2FA5}">
      <dgm:prSet/>
      <dgm:spPr/>
      <dgm:t>
        <a:bodyPr/>
        <a:lstStyle/>
        <a:p>
          <a:endParaRPr lang="nb-NO"/>
        </a:p>
      </dgm:t>
    </dgm:pt>
    <dgm:pt modelId="{C135D728-114D-46E9-AA86-E9EBB581F44F}" type="sibTrans" cxnId="{CC39CAD6-6CAB-4D9E-9065-4E416B8B2FA5}">
      <dgm:prSet/>
      <dgm:spPr/>
      <dgm:t>
        <a:bodyPr/>
        <a:lstStyle/>
        <a:p>
          <a:endParaRPr lang="nb-NO"/>
        </a:p>
      </dgm:t>
    </dgm:pt>
    <dgm:pt modelId="{A6AAF38D-6950-42BA-BAB1-540A8F7D072A}">
      <dgm:prSet phldrT="[Tekst]" custT="1"/>
      <dgm:spPr/>
      <dgm:t>
        <a:bodyPr/>
        <a:lstStyle/>
        <a:p>
          <a:r>
            <a:rPr lang="nb-NO" sz="1000" dirty="0" smtClean="0"/>
            <a:t>Skole – hjem</a:t>
          </a:r>
          <a:endParaRPr lang="nb-NO" sz="1000" dirty="0"/>
        </a:p>
      </dgm:t>
    </dgm:pt>
    <dgm:pt modelId="{8A9C8DE9-B39D-434F-A45D-33701D51DA1E}" type="parTrans" cxnId="{0998CC5C-72A9-43BD-94EF-CB0DD5370BA4}">
      <dgm:prSet/>
      <dgm:spPr/>
      <dgm:t>
        <a:bodyPr/>
        <a:lstStyle/>
        <a:p>
          <a:endParaRPr lang="nb-NO"/>
        </a:p>
      </dgm:t>
    </dgm:pt>
    <dgm:pt modelId="{849B4223-CCC9-4728-97D3-1C1B025A3FF9}" type="sibTrans" cxnId="{0998CC5C-72A9-43BD-94EF-CB0DD5370BA4}">
      <dgm:prSet/>
      <dgm:spPr/>
      <dgm:t>
        <a:bodyPr/>
        <a:lstStyle/>
        <a:p>
          <a:endParaRPr lang="nb-NO"/>
        </a:p>
      </dgm:t>
    </dgm:pt>
    <dgm:pt modelId="{DC546F78-E698-48A5-A4AF-0DC4751E83B8}">
      <dgm:prSet phldrT="[Tekst]" custT="1"/>
      <dgm:spPr/>
      <dgm:t>
        <a:bodyPr/>
        <a:lstStyle/>
        <a:p>
          <a:r>
            <a:rPr lang="nb-NO" sz="1000" b="1" i="1" dirty="0" smtClean="0"/>
            <a:t>Praktiske fellesbeskjeder </a:t>
          </a:r>
          <a:r>
            <a:rPr lang="nb-NO" sz="1000" i="1" dirty="0" smtClean="0"/>
            <a:t>som meldinger i Portalen og </a:t>
          </a:r>
          <a:r>
            <a:rPr lang="nb-NO" sz="1000" i="1" dirty="0" err="1" smtClean="0"/>
            <a:t>SkoleSMS</a:t>
          </a:r>
          <a:endParaRPr lang="nb-NO" sz="1000" dirty="0"/>
        </a:p>
      </dgm:t>
    </dgm:pt>
    <dgm:pt modelId="{90EE5CD7-4A6D-4BFB-AC1A-2F2E0AC2F36E}" type="parTrans" cxnId="{7706F882-4F07-4334-B0C3-D8A7A9D70D16}">
      <dgm:prSet/>
      <dgm:spPr/>
      <dgm:t>
        <a:bodyPr/>
        <a:lstStyle/>
        <a:p>
          <a:endParaRPr lang="nb-NO"/>
        </a:p>
      </dgm:t>
    </dgm:pt>
    <dgm:pt modelId="{9B6AADDC-2019-48C8-BB1A-24381F116931}" type="sibTrans" cxnId="{7706F882-4F07-4334-B0C3-D8A7A9D70D16}">
      <dgm:prSet/>
      <dgm:spPr/>
      <dgm:t>
        <a:bodyPr/>
        <a:lstStyle/>
        <a:p>
          <a:endParaRPr lang="nb-NO"/>
        </a:p>
      </dgm:t>
    </dgm:pt>
    <dgm:pt modelId="{F49EBE42-F108-4AF2-B4A3-36875CCDE8AD}">
      <dgm:prSet custT="1"/>
      <dgm:spPr/>
      <dgm:t>
        <a:bodyPr/>
        <a:lstStyle/>
        <a:p>
          <a:r>
            <a:rPr lang="nb-NO" sz="1000" dirty="0" smtClean="0"/>
            <a:t>Lærer – lærer</a:t>
          </a:r>
          <a:endParaRPr lang="nb-NO" sz="1000" dirty="0"/>
        </a:p>
      </dgm:t>
    </dgm:pt>
    <dgm:pt modelId="{E694470F-644E-4248-B576-9E57B86B36DD}" type="parTrans" cxnId="{726F5CAD-06E6-4A86-A27A-2B3461EE6D40}">
      <dgm:prSet/>
      <dgm:spPr/>
      <dgm:t>
        <a:bodyPr/>
        <a:lstStyle/>
        <a:p>
          <a:endParaRPr lang="nb-NO"/>
        </a:p>
      </dgm:t>
    </dgm:pt>
    <dgm:pt modelId="{445F88C2-A819-46F9-A541-8B1EA17C182D}" type="sibTrans" cxnId="{726F5CAD-06E6-4A86-A27A-2B3461EE6D40}">
      <dgm:prSet/>
      <dgm:spPr/>
      <dgm:t>
        <a:bodyPr/>
        <a:lstStyle/>
        <a:p>
          <a:endParaRPr lang="nb-NO"/>
        </a:p>
      </dgm:t>
    </dgm:pt>
    <dgm:pt modelId="{25D6DC43-F3E6-4E6D-85FB-45CC9B979E82}">
      <dgm:prSet custT="1"/>
      <dgm:spPr/>
      <dgm:t>
        <a:bodyPr/>
        <a:lstStyle/>
        <a:p>
          <a:r>
            <a:rPr lang="nb-NO" sz="1000" dirty="0" smtClean="0"/>
            <a:t>Ledelse – ansatt</a:t>
          </a:r>
          <a:endParaRPr lang="nb-NO" sz="1000" dirty="0"/>
        </a:p>
      </dgm:t>
    </dgm:pt>
    <dgm:pt modelId="{4A9A7E1A-5236-45C3-B0D2-93D1AB45D97B}" type="parTrans" cxnId="{C4D1FD6E-C04C-4C2C-92E2-7FD4C0C47695}">
      <dgm:prSet/>
      <dgm:spPr/>
      <dgm:t>
        <a:bodyPr/>
        <a:lstStyle/>
        <a:p>
          <a:endParaRPr lang="nb-NO"/>
        </a:p>
      </dgm:t>
    </dgm:pt>
    <dgm:pt modelId="{5B43C6D3-A3F7-4D68-87AC-97235EC444ED}" type="sibTrans" cxnId="{C4D1FD6E-C04C-4C2C-92E2-7FD4C0C47695}">
      <dgm:prSet/>
      <dgm:spPr/>
      <dgm:t>
        <a:bodyPr/>
        <a:lstStyle/>
        <a:p>
          <a:endParaRPr lang="nb-NO"/>
        </a:p>
      </dgm:t>
    </dgm:pt>
    <dgm:pt modelId="{6EB6FD12-C0B3-4292-B08F-1B18AB43E1B8}">
      <dgm:prSet phldrT="[Tekst]" custT="1"/>
      <dgm:spPr/>
      <dgm:t>
        <a:bodyPr/>
        <a:lstStyle/>
        <a:p>
          <a:endParaRPr lang="nb-NO" sz="1000" dirty="0"/>
        </a:p>
      </dgm:t>
    </dgm:pt>
    <dgm:pt modelId="{1BF6C714-C2B7-4C47-AE3D-D99B4FACAAC6}" type="parTrans" cxnId="{3EF0CEFA-5C98-429E-9935-3040D8B3766A}">
      <dgm:prSet/>
      <dgm:spPr/>
      <dgm:t>
        <a:bodyPr/>
        <a:lstStyle/>
        <a:p>
          <a:endParaRPr lang="nb-NO"/>
        </a:p>
      </dgm:t>
    </dgm:pt>
    <dgm:pt modelId="{51F85775-6625-4CD3-AD55-F900FE7F990E}" type="sibTrans" cxnId="{3EF0CEFA-5C98-429E-9935-3040D8B3766A}">
      <dgm:prSet/>
      <dgm:spPr/>
      <dgm:t>
        <a:bodyPr/>
        <a:lstStyle/>
        <a:p>
          <a:endParaRPr lang="nb-NO"/>
        </a:p>
      </dgm:t>
    </dgm:pt>
    <dgm:pt modelId="{261D6178-9034-41EC-BC75-F369F598C00A}">
      <dgm:prSet phldrT="[Tekst]" custT="1"/>
      <dgm:spPr/>
      <dgm:t>
        <a:bodyPr/>
        <a:lstStyle/>
        <a:p>
          <a:endParaRPr lang="nb-NO" sz="1000" dirty="0"/>
        </a:p>
      </dgm:t>
    </dgm:pt>
    <dgm:pt modelId="{3A8976F0-E6BA-4EC3-B77B-6470237C3986}" type="parTrans" cxnId="{6F876697-8692-4C15-8612-7DE690D5EB90}">
      <dgm:prSet/>
      <dgm:spPr/>
      <dgm:t>
        <a:bodyPr/>
        <a:lstStyle/>
        <a:p>
          <a:endParaRPr lang="nb-NO"/>
        </a:p>
      </dgm:t>
    </dgm:pt>
    <dgm:pt modelId="{9196FE2F-F3E8-4BEF-87CA-939801D5C500}" type="sibTrans" cxnId="{6F876697-8692-4C15-8612-7DE690D5EB90}">
      <dgm:prSet/>
      <dgm:spPr/>
      <dgm:t>
        <a:bodyPr/>
        <a:lstStyle/>
        <a:p>
          <a:endParaRPr lang="nb-NO"/>
        </a:p>
      </dgm:t>
    </dgm:pt>
    <dgm:pt modelId="{37FAD75C-6FEA-4AAB-A93A-6DEC4C972BD6}">
      <dgm:prSet phldrT="[Tekst]" custT="1"/>
      <dgm:spPr/>
      <dgm:t>
        <a:bodyPr/>
        <a:lstStyle/>
        <a:p>
          <a:endParaRPr lang="nb-NO" sz="1000" dirty="0"/>
        </a:p>
      </dgm:t>
    </dgm:pt>
    <dgm:pt modelId="{B1EC7BD1-EA71-47E5-AD8A-7F112C71988F}" type="parTrans" cxnId="{93D24291-2B0A-4E76-A8B6-FA173DA615D3}">
      <dgm:prSet/>
      <dgm:spPr/>
      <dgm:t>
        <a:bodyPr/>
        <a:lstStyle/>
        <a:p>
          <a:endParaRPr lang="nb-NO"/>
        </a:p>
      </dgm:t>
    </dgm:pt>
    <dgm:pt modelId="{E3232AF7-D0F2-4947-B2C8-8B865F23406B}" type="sibTrans" cxnId="{93D24291-2B0A-4E76-A8B6-FA173DA615D3}">
      <dgm:prSet/>
      <dgm:spPr/>
      <dgm:t>
        <a:bodyPr/>
        <a:lstStyle/>
        <a:p>
          <a:endParaRPr lang="nb-NO"/>
        </a:p>
      </dgm:t>
    </dgm:pt>
    <dgm:pt modelId="{96486AE9-0A0F-4080-BF03-2FDF6159991F}">
      <dgm:prSet phldrT="[Tekst]" custT="1"/>
      <dgm:spPr/>
      <dgm:t>
        <a:bodyPr/>
        <a:lstStyle/>
        <a:p>
          <a:endParaRPr lang="nb-NO" sz="1000" dirty="0"/>
        </a:p>
      </dgm:t>
    </dgm:pt>
    <dgm:pt modelId="{5AC79D37-5FDB-402A-90C5-E7B140015581}" type="parTrans" cxnId="{7B38CBED-48FB-4AF2-A431-AD69825A623E}">
      <dgm:prSet/>
      <dgm:spPr/>
      <dgm:t>
        <a:bodyPr/>
        <a:lstStyle/>
        <a:p>
          <a:endParaRPr lang="nb-NO"/>
        </a:p>
      </dgm:t>
    </dgm:pt>
    <dgm:pt modelId="{74B0E868-2376-4672-9D29-09CAE0712F69}" type="sibTrans" cxnId="{7B38CBED-48FB-4AF2-A431-AD69825A623E}">
      <dgm:prSet/>
      <dgm:spPr/>
      <dgm:t>
        <a:bodyPr/>
        <a:lstStyle/>
        <a:p>
          <a:endParaRPr lang="nb-NO"/>
        </a:p>
      </dgm:t>
    </dgm:pt>
    <dgm:pt modelId="{19E336C3-099A-43D6-B615-02C9A2454E9C}">
      <dgm:prSet phldrT="[Tekst]" custT="1"/>
      <dgm:spPr/>
      <dgm:t>
        <a:bodyPr/>
        <a:lstStyle/>
        <a:p>
          <a:endParaRPr lang="nb-NO" sz="1000" dirty="0"/>
        </a:p>
      </dgm:t>
    </dgm:pt>
    <dgm:pt modelId="{82379740-4CAE-4C94-9BD9-F07A4D0D7D1A}" type="parTrans" cxnId="{0126BB84-A732-41C7-894E-73E6A2BA8860}">
      <dgm:prSet/>
      <dgm:spPr/>
      <dgm:t>
        <a:bodyPr/>
        <a:lstStyle/>
        <a:p>
          <a:endParaRPr lang="nb-NO"/>
        </a:p>
      </dgm:t>
    </dgm:pt>
    <dgm:pt modelId="{E0583560-B1BE-4DB6-A93D-0C925BC9EBFF}" type="sibTrans" cxnId="{0126BB84-A732-41C7-894E-73E6A2BA8860}">
      <dgm:prSet/>
      <dgm:spPr/>
      <dgm:t>
        <a:bodyPr/>
        <a:lstStyle/>
        <a:p>
          <a:endParaRPr lang="nb-NO"/>
        </a:p>
      </dgm:t>
    </dgm:pt>
    <dgm:pt modelId="{8912DF39-3E47-4391-8E93-1E87ED6A6B4E}">
      <dgm:prSet phldrT="[Tekst]" custT="1"/>
      <dgm:spPr/>
      <dgm:t>
        <a:bodyPr/>
        <a:lstStyle/>
        <a:p>
          <a:endParaRPr lang="nb-NO" sz="1000" dirty="0"/>
        </a:p>
      </dgm:t>
    </dgm:pt>
    <dgm:pt modelId="{00DC09C3-C4FD-4A95-A6DC-2D62E29190E2}" type="parTrans" cxnId="{35F2933E-63E7-40E0-AA4B-00B661829B23}">
      <dgm:prSet/>
      <dgm:spPr/>
      <dgm:t>
        <a:bodyPr/>
        <a:lstStyle/>
        <a:p>
          <a:endParaRPr lang="nb-NO"/>
        </a:p>
      </dgm:t>
    </dgm:pt>
    <dgm:pt modelId="{56138D4B-57FB-44BF-90C6-B6DB728972DF}" type="sibTrans" cxnId="{35F2933E-63E7-40E0-AA4B-00B661829B23}">
      <dgm:prSet/>
      <dgm:spPr/>
      <dgm:t>
        <a:bodyPr/>
        <a:lstStyle/>
        <a:p>
          <a:endParaRPr lang="nb-NO"/>
        </a:p>
      </dgm:t>
    </dgm:pt>
    <dgm:pt modelId="{7CD92F6A-2FDD-4EFB-831D-7ECCBEE0921C}">
      <dgm:prSet phldrT="[Tekst]" custT="1"/>
      <dgm:spPr/>
      <dgm:t>
        <a:bodyPr/>
        <a:lstStyle/>
        <a:p>
          <a:endParaRPr lang="nb-NO" sz="1000" dirty="0"/>
        </a:p>
      </dgm:t>
    </dgm:pt>
    <dgm:pt modelId="{34CF96FC-E864-4F67-AC71-EBCA590F5A71}" type="parTrans" cxnId="{25794D17-133D-4AE2-AAFA-7E62FC54997E}">
      <dgm:prSet/>
      <dgm:spPr/>
      <dgm:t>
        <a:bodyPr/>
        <a:lstStyle/>
        <a:p>
          <a:endParaRPr lang="nb-NO"/>
        </a:p>
      </dgm:t>
    </dgm:pt>
    <dgm:pt modelId="{73FEE931-833A-497C-9DFB-C679CDDEFBAF}" type="sibTrans" cxnId="{25794D17-133D-4AE2-AAFA-7E62FC54997E}">
      <dgm:prSet/>
      <dgm:spPr/>
      <dgm:t>
        <a:bodyPr/>
        <a:lstStyle/>
        <a:p>
          <a:endParaRPr lang="nb-NO"/>
        </a:p>
      </dgm:t>
    </dgm:pt>
    <dgm:pt modelId="{CA0C0B81-DAF2-4382-A9C2-A35B4DB8B2E5}">
      <dgm:prSet phldrT="[Tekst]" custT="1"/>
      <dgm:spPr/>
      <dgm:t>
        <a:bodyPr/>
        <a:lstStyle/>
        <a:p>
          <a:endParaRPr lang="nb-NO" sz="1000" dirty="0"/>
        </a:p>
      </dgm:t>
    </dgm:pt>
    <dgm:pt modelId="{97A3F3BD-403E-4083-BD6A-537DE5280C34}" type="parTrans" cxnId="{D9A12030-CAF4-4B26-8306-D3DF2C610A12}">
      <dgm:prSet/>
      <dgm:spPr/>
      <dgm:t>
        <a:bodyPr/>
        <a:lstStyle/>
        <a:p>
          <a:endParaRPr lang="nb-NO"/>
        </a:p>
      </dgm:t>
    </dgm:pt>
    <dgm:pt modelId="{5E29BB27-5DAA-49E8-926A-417229D40ED8}" type="sibTrans" cxnId="{D9A12030-CAF4-4B26-8306-D3DF2C610A12}">
      <dgm:prSet/>
      <dgm:spPr/>
      <dgm:t>
        <a:bodyPr/>
        <a:lstStyle/>
        <a:p>
          <a:endParaRPr lang="nb-NO"/>
        </a:p>
      </dgm:t>
    </dgm:pt>
    <dgm:pt modelId="{4BB1BDB2-1F28-4EBA-B2C3-C41070BED5CB}">
      <dgm:prSet phldrT="[Tekst]" custT="1"/>
      <dgm:spPr/>
      <dgm:t>
        <a:bodyPr/>
        <a:lstStyle/>
        <a:p>
          <a:endParaRPr lang="nb-NO" sz="1000" dirty="0"/>
        </a:p>
      </dgm:t>
    </dgm:pt>
    <dgm:pt modelId="{9F123413-8293-4171-8CB4-8C9C60F6F05A}" type="parTrans" cxnId="{B835ECA3-8DF6-4940-949B-95DF1DB3CC7D}">
      <dgm:prSet/>
      <dgm:spPr/>
      <dgm:t>
        <a:bodyPr/>
        <a:lstStyle/>
        <a:p>
          <a:endParaRPr lang="nb-NO"/>
        </a:p>
      </dgm:t>
    </dgm:pt>
    <dgm:pt modelId="{DDE4A61D-7253-4081-8901-CA36B360DBB6}" type="sibTrans" cxnId="{B835ECA3-8DF6-4940-949B-95DF1DB3CC7D}">
      <dgm:prSet/>
      <dgm:spPr/>
      <dgm:t>
        <a:bodyPr/>
        <a:lstStyle/>
        <a:p>
          <a:endParaRPr lang="nb-NO"/>
        </a:p>
      </dgm:t>
    </dgm:pt>
    <dgm:pt modelId="{8B6A0874-EEDF-4E82-8E18-51BED1F54113}">
      <dgm:prSet phldrT="[Tekst]" custT="1"/>
      <dgm:spPr/>
      <dgm:t>
        <a:bodyPr/>
        <a:lstStyle/>
        <a:p>
          <a:endParaRPr lang="nb-NO" sz="1000" dirty="0"/>
        </a:p>
      </dgm:t>
    </dgm:pt>
    <dgm:pt modelId="{0EE4D1BD-E8D9-424A-B20D-5D0FC048359E}" type="parTrans" cxnId="{FE12C42F-8D07-4D02-A396-E225DF2A78D1}">
      <dgm:prSet/>
      <dgm:spPr/>
      <dgm:t>
        <a:bodyPr/>
        <a:lstStyle/>
        <a:p>
          <a:endParaRPr lang="nb-NO"/>
        </a:p>
      </dgm:t>
    </dgm:pt>
    <dgm:pt modelId="{9F4B108F-4ECC-45F2-AEC6-A041EFD53DFF}" type="sibTrans" cxnId="{FE12C42F-8D07-4D02-A396-E225DF2A78D1}">
      <dgm:prSet/>
      <dgm:spPr/>
      <dgm:t>
        <a:bodyPr/>
        <a:lstStyle/>
        <a:p>
          <a:endParaRPr lang="nb-NO"/>
        </a:p>
      </dgm:t>
    </dgm:pt>
    <dgm:pt modelId="{A95B4B00-8629-47A8-BCB2-0085A9D7C0E3}">
      <dgm:prSet custT="1"/>
      <dgm:spPr/>
      <dgm:t>
        <a:bodyPr/>
        <a:lstStyle/>
        <a:p>
          <a:r>
            <a:rPr lang="nb-NO" sz="1000" b="1" i="1" dirty="0" smtClean="0"/>
            <a:t>Halvårsplaner</a:t>
          </a:r>
          <a:r>
            <a:rPr lang="nb-NO" sz="1000" i="1" dirty="0" smtClean="0"/>
            <a:t> i planleggeren i </a:t>
          </a:r>
          <a:r>
            <a:rPr lang="nb-NO" sz="1000" i="1" dirty="0" err="1" smtClean="0"/>
            <a:t>ItsLearning</a:t>
          </a:r>
          <a:endParaRPr lang="nb-NO" sz="1000" i="1" dirty="0"/>
        </a:p>
      </dgm:t>
    </dgm:pt>
    <dgm:pt modelId="{6368291A-C5C8-4591-9E39-EDC989BA8D8B}" type="parTrans" cxnId="{84194B02-455F-49CB-8AF8-A1DFB88D9553}">
      <dgm:prSet/>
      <dgm:spPr/>
      <dgm:t>
        <a:bodyPr/>
        <a:lstStyle/>
        <a:p>
          <a:endParaRPr lang="nb-NO"/>
        </a:p>
      </dgm:t>
    </dgm:pt>
    <dgm:pt modelId="{FA60EAB9-B320-45BB-B929-78827A63F48E}" type="sibTrans" cxnId="{84194B02-455F-49CB-8AF8-A1DFB88D9553}">
      <dgm:prSet/>
      <dgm:spPr/>
      <dgm:t>
        <a:bodyPr/>
        <a:lstStyle/>
        <a:p>
          <a:endParaRPr lang="nb-NO"/>
        </a:p>
      </dgm:t>
    </dgm:pt>
    <dgm:pt modelId="{E5D1E8D6-1724-47CC-BDC7-51DC9C474B28}">
      <dgm:prSet custT="1"/>
      <dgm:spPr/>
      <dgm:t>
        <a:bodyPr/>
        <a:lstStyle/>
        <a:p>
          <a:r>
            <a:rPr lang="nb-NO" sz="1000" b="1" i="1" dirty="0" smtClean="0"/>
            <a:t>Lekser, oppgaver, aktiviteter, ressurser o.l</a:t>
          </a:r>
          <a:r>
            <a:rPr lang="nb-NO" sz="1000" i="1" dirty="0" smtClean="0"/>
            <a:t>. </a:t>
          </a:r>
          <a:r>
            <a:rPr lang="nb-NO" sz="1000" dirty="0" smtClean="0"/>
            <a:t>Ukeplaner legges i SharePoint for elever. Melding i Portal til foresatte</a:t>
          </a:r>
          <a:r>
            <a:rPr lang="nb-NO" sz="1000" i="1" dirty="0" smtClean="0"/>
            <a:t> </a:t>
          </a:r>
          <a:endParaRPr lang="nb-NO" sz="1000" i="1" dirty="0"/>
        </a:p>
      </dgm:t>
    </dgm:pt>
    <dgm:pt modelId="{FD7D4B31-2B7C-4299-81D5-3101737ED516}" type="parTrans" cxnId="{2FF93E50-3905-44C4-BF44-0AEA00BA1192}">
      <dgm:prSet/>
      <dgm:spPr/>
      <dgm:t>
        <a:bodyPr/>
        <a:lstStyle/>
        <a:p>
          <a:endParaRPr lang="nb-NO"/>
        </a:p>
      </dgm:t>
    </dgm:pt>
    <dgm:pt modelId="{D66C4744-1B80-457B-B97D-12EC31CB5742}" type="sibTrans" cxnId="{2FF93E50-3905-44C4-BF44-0AEA00BA1192}">
      <dgm:prSet/>
      <dgm:spPr/>
      <dgm:t>
        <a:bodyPr/>
        <a:lstStyle/>
        <a:p>
          <a:endParaRPr lang="nb-NO"/>
        </a:p>
      </dgm:t>
    </dgm:pt>
    <dgm:pt modelId="{85BC2ACD-FB71-4E0B-AD73-291F2DFD0F02}">
      <dgm:prSet custT="1"/>
      <dgm:spPr/>
      <dgm:t>
        <a:bodyPr/>
        <a:lstStyle/>
        <a:p>
          <a:r>
            <a:rPr lang="nb-NO" sz="1000" b="1" i="1" dirty="0" smtClean="0"/>
            <a:t>Ulike verktøy/løsninger</a:t>
          </a:r>
          <a:endParaRPr lang="nb-NO" sz="1000" i="1" dirty="0"/>
        </a:p>
      </dgm:t>
    </dgm:pt>
    <dgm:pt modelId="{B177C359-FA4D-48AA-9004-3ED26665D2E3}" type="parTrans" cxnId="{0D0CD2A0-7C6B-4129-BEEC-4A03451000E3}">
      <dgm:prSet/>
      <dgm:spPr/>
      <dgm:t>
        <a:bodyPr/>
        <a:lstStyle/>
        <a:p>
          <a:endParaRPr lang="nb-NO"/>
        </a:p>
      </dgm:t>
    </dgm:pt>
    <dgm:pt modelId="{87874FEA-0F36-4D18-A9AF-BCA92E2FA2AF}" type="sibTrans" cxnId="{0D0CD2A0-7C6B-4129-BEEC-4A03451000E3}">
      <dgm:prSet/>
      <dgm:spPr/>
      <dgm:t>
        <a:bodyPr/>
        <a:lstStyle/>
        <a:p>
          <a:endParaRPr lang="nb-NO"/>
        </a:p>
      </dgm:t>
    </dgm:pt>
    <dgm:pt modelId="{68CB5244-BD9B-40FE-BAD4-0EB95C134771}">
      <dgm:prSet custT="1"/>
      <dgm:spPr/>
      <dgm:t>
        <a:bodyPr/>
        <a:lstStyle/>
        <a:p>
          <a:r>
            <a:rPr lang="nb-NO" sz="1000" b="1" i="1" dirty="0" smtClean="0"/>
            <a:t>Praktiske fellesbeskjeder </a:t>
          </a:r>
          <a:r>
            <a:rPr lang="nb-NO" sz="1000" i="1" dirty="0" smtClean="0"/>
            <a:t>som meldinger i Portalen</a:t>
          </a:r>
          <a:endParaRPr lang="nb-NO" sz="1000" i="1" dirty="0"/>
        </a:p>
      </dgm:t>
    </dgm:pt>
    <dgm:pt modelId="{7D6FF32F-A353-46F3-B360-9480AD41F864}" type="parTrans" cxnId="{1A939EDE-4933-4900-BC14-AAC3692683C4}">
      <dgm:prSet/>
      <dgm:spPr/>
      <dgm:t>
        <a:bodyPr/>
        <a:lstStyle/>
        <a:p>
          <a:endParaRPr lang="nb-NO"/>
        </a:p>
      </dgm:t>
    </dgm:pt>
    <dgm:pt modelId="{86E40416-FE8D-48D3-96A8-85809BDD6579}" type="sibTrans" cxnId="{1A939EDE-4933-4900-BC14-AAC3692683C4}">
      <dgm:prSet/>
      <dgm:spPr/>
      <dgm:t>
        <a:bodyPr/>
        <a:lstStyle/>
        <a:p>
          <a:endParaRPr lang="nb-NO"/>
        </a:p>
      </dgm:t>
    </dgm:pt>
    <dgm:pt modelId="{D9B390E9-8889-40CC-9547-1A24B34DDB2C}">
      <dgm:prSet custT="1"/>
      <dgm:spPr/>
      <dgm:t>
        <a:bodyPr/>
        <a:lstStyle/>
        <a:p>
          <a:r>
            <a:rPr lang="nb-NO" sz="1000" b="1" i="1" smtClean="0"/>
            <a:t>Hastemeldinger</a:t>
          </a:r>
          <a:r>
            <a:rPr lang="nb-NO" sz="1000" i="1" smtClean="0"/>
            <a:t> via SkoleSMS</a:t>
          </a:r>
          <a:endParaRPr lang="nb-NO" sz="1000" i="1" dirty="0"/>
        </a:p>
      </dgm:t>
    </dgm:pt>
    <dgm:pt modelId="{C9AF6255-56D8-4BCB-A417-77B2DD997C68}" type="parTrans" cxnId="{B7CD1482-B3A5-4CA0-87C0-0BC82710A8F3}">
      <dgm:prSet/>
      <dgm:spPr/>
      <dgm:t>
        <a:bodyPr/>
        <a:lstStyle/>
        <a:p>
          <a:endParaRPr lang="nb-NO"/>
        </a:p>
      </dgm:t>
    </dgm:pt>
    <dgm:pt modelId="{4D113339-88BA-47B7-AAE2-C3F6880FB89E}" type="sibTrans" cxnId="{B7CD1482-B3A5-4CA0-87C0-0BC82710A8F3}">
      <dgm:prSet/>
      <dgm:spPr/>
      <dgm:t>
        <a:bodyPr/>
        <a:lstStyle/>
        <a:p>
          <a:endParaRPr lang="nb-NO"/>
        </a:p>
      </dgm:t>
    </dgm:pt>
    <dgm:pt modelId="{F7697197-666C-4890-8C9B-E9323BF67F98}">
      <dgm:prSet custT="1"/>
      <dgm:spPr/>
      <dgm:t>
        <a:bodyPr/>
        <a:lstStyle/>
        <a:p>
          <a:r>
            <a:rPr lang="nb-NO" sz="1000" b="1" i="1" dirty="0" smtClean="0"/>
            <a:t>Fraværsregistrering</a:t>
          </a:r>
          <a:r>
            <a:rPr lang="nb-NO" sz="1000" i="1" dirty="0" smtClean="0"/>
            <a:t> i fraværsløsningen i Fronter</a:t>
          </a:r>
          <a:endParaRPr lang="nb-NO" sz="1000" i="1" dirty="0"/>
        </a:p>
      </dgm:t>
    </dgm:pt>
    <dgm:pt modelId="{34DFD998-9F7D-455E-B50C-1F610D169E2F}" type="parTrans" cxnId="{F25795D0-8431-4DAF-9911-91DBF4DF19BB}">
      <dgm:prSet/>
      <dgm:spPr/>
      <dgm:t>
        <a:bodyPr/>
        <a:lstStyle/>
        <a:p>
          <a:endParaRPr lang="nb-NO"/>
        </a:p>
      </dgm:t>
    </dgm:pt>
    <dgm:pt modelId="{32DFB7D2-1ECF-4D3C-840D-77594C7A427B}" type="sibTrans" cxnId="{F25795D0-8431-4DAF-9911-91DBF4DF19BB}">
      <dgm:prSet/>
      <dgm:spPr/>
      <dgm:t>
        <a:bodyPr/>
        <a:lstStyle/>
        <a:p>
          <a:endParaRPr lang="nb-NO"/>
        </a:p>
      </dgm:t>
    </dgm:pt>
    <dgm:pt modelId="{235588B1-475E-4EA0-9DB6-19F088E90960}">
      <dgm:prSet custT="1"/>
      <dgm:spPr/>
      <dgm:t>
        <a:bodyPr/>
        <a:lstStyle/>
        <a:p>
          <a:r>
            <a:rPr lang="nb-NO" sz="1000" b="1" i="1" dirty="0" smtClean="0"/>
            <a:t>Vurdering og oppfølging </a:t>
          </a:r>
          <a:r>
            <a:rPr lang="nb-NO" sz="1000" i="1" dirty="0" smtClean="0"/>
            <a:t>i </a:t>
          </a:r>
          <a:r>
            <a:rPr lang="nb-NO" sz="1000" i="1" dirty="0" err="1" smtClean="0"/>
            <a:t>ItsLearning</a:t>
          </a:r>
          <a:endParaRPr lang="nb-NO" sz="1000" i="1" dirty="0"/>
        </a:p>
      </dgm:t>
    </dgm:pt>
    <dgm:pt modelId="{5E8C0CA6-C263-42F6-A6C3-2E9D255F47F0}" type="parTrans" cxnId="{C24C798B-ED33-450C-BDFA-AE8DEB75B6AE}">
      <dgm:prSet/>
      <dgm:spPr/>
      <dgm:t>
        <a:bodyPr/>
        <a:lstStyle/>
        <a:p>
          <a:endParaRPr lang="nb-NO"/>
        </a:p>
      </dgm:t>
    </dgm:pt>
    <dgm:pt modelId="{9FBB0D6D-B10E-4E0D-9282-8C3A40E40B19}" type="sibTrans" cxnId="{C24C798B-ED33-450C-BDFA-AE8DEB75B6AE}">
      <dgm:prSet/>
      <dgm:spPr/>
      <dgm:t>
        <a:bodyPr/>
        <a:lstStyle/>
        <a:p>
          <a:endParaRPr lang="nb-NO"/>
        </a:p>
      </dgm:t>
    </dgm:pt>
    <dgm:pt modelId="{8402F6A6-DC2C-4CE9-B578-A3175FF57CE5}">
      <dgm:prSet custT="1"/>
      <dgm:spPr/>
      <dgm:t>
        <a:bodyPr/>
        <a:lstStyle/>
        <a:p>
          <a:endParaRPr lang="nb-NO" sz="1000" i="1" dirty="0"/>
        </a:p>
      </dgm:t>
    </dgm:pt>
    <dgm:pt modelId="{EE924985-0A3F-49E1-8808-0B2FEB72C762}" type="parTrans" cxnId="{BD6D5A5A-CA1F-4D35-B941-DE87BB525ED7}">
      <dgm:prSet/>
      <dgm:spPr/>
      <dgm:t>
        <a:bodyPr/>
        <a:lstStyle/>
        <a:p>
          <a:endParaRPr lang="nb-NO"/>
        </a:p>
      </dgm:t>
    </dgm:pt>
    <dgm:pt modelId="{5CB9148F-E820-4444-A30C-B918139E868E}" type="sibTrans" cxnId="{BD6D5A5A-CA1F-4D35-B941-DE87BB525ED7}">
      <dgm:prSet/>
      <dgm:spPr/>
      <dgm:t>
        <a:bodyPr/>
        <a:lstStyle/>
        <a:p>
          <a:endParaRPr lang="nb-NO"/>
        </a:p>
      </dgm:t>
    </dgm:pt>
    <dgm:pt modelId="{1A5EF432-D0B1-432C-9F65-EE913183B91A}">
      <dgm:prSet phldrT="[Tekst]" custT="1"/>
      <dgm:spPr/>
      <dgm:t>
        <a:bodyPr/>
        <a:lstStyle/>
        <a:p>
          <a:endParaRPr lang="nb-NO" sz="1000" dirty="0"/>
        </a:p>
      </dgm:t>
    </dgm:pt>
    <dgm:pt modelId="{883A25F9-33A5-4F34-9B93-525EC45D29A6}" type="parTrans" cxnId="{F6E88B07-E405-4100-9FAF-D1903EAE648C}">
      <dgm:prSet/>
      <dgm:spPr/>
      <dgm:t>
        <a:bodyPr/>
        <a:lstStyle/>
        <a:p>
          <a:endParaRPr lang="nb-NO"/>
        </a:p>
      </dgm:t>
    </dgm:pt>
    <dgm:pt modelId="{0F704385-55A6-4791-BB82-2D9F3B25D590}" type="sibTrans" cxnId="{F6E88B07-E405-4100-9FAF-D1903EAE648C}">
      <dgm:prSet/>
      <dgm:spPr/>
      <dgm:t>
        <a:bodyPr/>
        <a:lstStyle/>
        <a:p>
          <a:endParaRPr lang="nb-NO"/>
        </a:p>
      </dgm:t>
    </dgm:pt>
    <dgm:pt modelId="{547A5184-3270-4D6B-BD68-7671D89D031F}">
      <dgm:prSet custT="1"/>
      <dgm:spPr/>
      <dgm:t>
        <a:bodyPr/>
        <a:lstStyle/>
        <a:p>
          <a:r>
            <a:rPr lang="nb-NO" sz="1000" b="1" i="1" dirty="0" smtClean="0"/>
            <a:t>Faglig samarbeid og deling av dokumenter </a:t>
          </a:r>
          <a:r>
            <a:rPr lang="nb-NO" sz="1000" i="1" dirty="0" smtClean="0"/>
            <a:t>i tilrettelagte områder i Office 365/</a:t>
          </a:r>
          <a:r>
            <a:rPr lang="nb-NO" sz="1000" i="1" dirty="0" err="1" smtClean="0"/>
            <a:t>Sharepoint</a:t>
          </a:r>
          <a:r>
            <a:rPr lang="nb-NO" sz="1000" i="1" dirty="0" smtClean="0"/>
            <a:t> og </a:t>
          </a:r>
          <a:r>
            <a:rPr lang="nb-NO" sz="1000" i="1" dirty="0" err="1" smtClean="0"/>
            <a:t>ItsLearning</a:t>
          </a:r>
          <a:endParaRPr lang="nb-NO" sz="1000" dirty="0"/>
        </a:p>
      </dgm:t>
    </dgm:pt>
    <dgm:pt modelId="{068BA421-A7AC-49A9-90C1-C9DCEBB87EAA}" type="parTrans" cxnId="{B9AA77E0-667F-45E8-B7E3-33096AC7C881}">
      <dgm:prSet/>
      <dgm:spPr/>
      <dgm:t>
        <a:bodyPr/>
        <a:lstStyle/>
        <a:p>
          <a:endParaRPr lang="nb-NO"/>
        </a:p>
      </dgm:t>
    </dgm:pt>
    <dgm:pt modelId="{566338F1-8565-401E-B1BE-B1F263827E16}" type="sibTrans" cxnId="{B9AA77E0-667F-45E8-B7E3-33096AC7C881}">
      <dgm:prSet/>
      <dgm:spPr/>
      <dgm:t>
        <a:bodyPr/>
        <a:lstStyle/>
        <a:p>
          <a:endParaRPr lang="nb-NO"/>
        </a:p>
      </dgm:t>
    </dgm:pt>
    <dgm:pt modelId="{772776E0-35CF-428B-ADD4-8955BB6B6763}">
      <dgm:prSet custT="1"/>
      <dgm:spPr/>
      <dgm:t>
        <a:bodyPr/>
        <a:lstStyle/>
        <a:p>
          <a:r>
            <a:rPr lang="nb-NO" sz="1000" b="1" i="1" dirty="0" smtClean="0"/>
            <a:t>Booking av møter, rom og ressurser </a:t>
          </a:r>
          <a:r>
            <a:rPr lang="nb-NO" sz="1000" b="0" i="1" dirty="0" smtClean="0"/>
            <a:t>kalenderfunksjonen</a:t>
          </a:r>
          <a:r>
            <a:rPr lang="nb-NO" sz="1000" b="1" i="1" dirty="0" smtClean="0"/>
            <a:t> </a:t>
          </a:r>
          <a:r>
            <a:rPr lang="nb-NO" sz="1000" i="1" dirty="0" smtClean="0"/>
            <a:t>i Outlook</a:t>
          </a:r>
          <a:endParaRPr lang="nb-NO" sz="1000" i="1" dirty="0"/>
        </a:p>
      </dgm:t>
    </dgm:pt>
    <dgm:pt modelId="{CF3A9C23-01AE-473E-AF9A-26AE0EBD186B}" type="parTrans" cxnId="{E0AC285D-B9D7-46F6-8219-178A4D2FD537}">
      <dgm:prSet/>
      <dgm:spPr/>
      <dgm:t>
        <a:bodyPr/>
        <a:lstStyle/>
        <a:p>
          <a:endParaRPr lang="nb-NO"/>
        </a:p>
      </dgm:t>
    </dgm:pt>
    <dgm:pt modelId="{263B4E04-6A58-4C2C-816E-90F68153FBA6}" type="sibTrans" cxnId="{E0AC285D-B9D7-46F6-8219-178A4D2FD537}">
      <dgm:prSet/>
      <dgm:spPr/>
      <dgm:t>
        <a:bodyPr/>
        <a:lstStyle/>
        <a:p>
          <a:endParaRPr lang="nb-NO"/>
        </a:p>
      </dgm:t>
    </dgm:pt>
    <dgm:pt modelId="{05673F11-8584-4942-BEFD-FBD5A7825A14}">
      <dgm:prSet custT="1"/>
      <dgm:spPr/>
      <dgm:t>
        <a:bodyPr/>
        <a:lstStyle/>
        <a:p>
          <a:r>
            <a:rPr lang="nb-NO" sz="1000" b="1" i="1" dirty="0" smtClean="0"/>
            <a:t>Praktiske fellesbeskjeder </a:t>
          </a:r>
          <a:r>
            <a:rPr lang="nb-NO" sz="1000" i="1" dirty="0" smtClean="0"/>
            <a:t>som e-post eller meldinger i Portalen</a:t>
          </a:r>
          <a:endParaRPr lang="nb-NO" sz="1000" dirty="0"/>
        </a:p>
      </dgm:t>
    </dgm:pt>
    <dgm:pt modelId="{A4A7C237-FCE3-4784-9EC7-2BFDB6782315}" type="parTrans" cxnId="{464E0A90-3294-4BE8-BDB6-50CA02D7E2A5}">
      <dgm:prSet/>
      <dgm:spPr/>
      <dgm:t>
        <a:bodyPr/>
        <a:lstStyle/>
        <a:p>
          <a:endParaRPr lang="nb-NO"/>
        </a:p>
      </dgm:t>
    </dgm:pt>
    <dgm:pt modelId="{68B54F57-BCDE-48CB-A5C7-7D6BA95A6936}" type="sibTrans" cxnId="{464E0A90-3294-4BE8-BDB6-50CA02D7E2A5}">
      <dgm:prSet/>
      <dgm:spPr/>
      <dgm:t>
        <a:bodyPr/>
        <a:lstStyle/>
        <a:p>
          <a:endParaRPr lang="nb-NO"/>
        </a:p>
      </dgm:t>
    </dgm:pt>
    <dgm:pt modelId="{E2F7BB99-EF6D-4DEF-934D-7CE6A1C49A13}">
      <dgm:prSet custT="1"/>
      <dgm:spPr/>
      <dgm:t>
        <a:bodyPr/>
        <a:lstStyle/>
        <a:p>
          <a:r>
            <a:rPr lang="nb-NO" sz="1000" b="1" i="1" dirty="0" smtClean="0"/>
            <a:t>Beredskapsmeldinger</a:t>
          </a:r>
          <a:r>
            <a:rPr lang="nb-NO" sz="1000" i="1" dirty="0" smtClean="0"/>
            <a:t> via </a:t>
          </a:r>
          <a:r>
            <a:rPr lang="nb-NO" sz="1000" i="1" dirty="0" err="1" smtClean="0"/>
            <a:t>SkoleSMS</a:t>
          </a:r>
          <a:endParaRPr lang="nb-NO" sz="1000" i="1" dirty="0"/>
        </a:p>
      </dgm:t>
    </dgm:pt>
    <dgm:pt modelId="{145A7D7F-7A98-406B-B28F-F48CE93A5AFB}" type="parTrans" cxnId="{0CDBC7FB-169F-48F1-A5F9-DC2E55667539}">
      <dgm:prSet/>
      <dgm:spPr/>
      <dgm:t>
        <a:bodyPr/>
        <a:lstStyle/>
        <a:p>
          <a:endParaRPr lang="nb-NO"/>
        </a:p>
      </dgm:t>
    </dgm:pt>
    <dgm:pt modelId="{97CB6F49-1A6A-4D68-AE1A-8D1C9BAF7BB5}" type="sibTrans" cxnId="{0CDBC7FB-169F-48F1-A5F9-DC2E55667539}">
      <dgm:prSet/>
      <dgm:spPr/>
      <dgm:t>
        <a:bodyPr/>
        <a:lstStyle/>
        <a:p>
          <a:endParaRPr lang="nb-NO"/>
        </a:p>
      </dgm:t>
    </dgm:pt>
    <dgm:pt modelId="{4D662BE4-1F98-409C-9D9F-FC0C5FEFDC88}">
      <dgm:prSet custT="1"/>
      <dgm:spPr/>
      <dgm:t>
        <a:bodyPr/>
        <a:lstStyle/>
        <a:p>
          <a:r>
            <a:rPr lang="nb-NO" sz="1000" b="1" i="1" dirty="0" smtClean="0"/>
            <a:t>Møtereferater</a:t>
          </a:r>
          <a:r>
            <a:rPr lang="nb-NO" sz="1000" i="1" dirty="0" smtClean="0"/>
            <a:t> i SharePoint for lærere</a:t>
          </a:r>
          <a:endParaRPr lang="nb-NO" sz="1000" i="1" dirty="0"/>
        </a:p>
      </dgm:t>
    </dgm:pt>
    <dgm:pt modelId="{E64194E5-31E6-4303-B4AF-C03E3DAA84AD}" type="parTrans" cxnId="{C3100236-A650-4DCC-80B7-115ED561C091}">
      <dgm:prSet/>
      <dgm:spPr/>
      <dgm:t>
        <a:bodyPr/>
        <a:lstStyle/>
        <a:p>
          <a:endParaRPr lang="nb-NO"/>
        </a:p>
      </dgm:t>
    </dgm:pt>
    <dgm:pt modelId="{F7B6F8AA-B6C8-4D31-9120-B61CB62F7587}" type="sibTrans" cxnId="{C3100236-A650-4DCC-80B7-115ED561C091}">
      <dgm:prSet/>
      <dgm:spPr/>
      <dgm:t>
        <a:bodyPr/>
        <a:lstStyle/>
        <a:p>
          <a:endParaRPr lang="nb-NO"/>
        </a:p>
      </dgm:t>
    </dgm:pt>
    <dgm:pt modelId="{D7F2C82D-B561-49C1-A506-1D879C121040}">
      <dgm:prSet custT="1"/>
      <dgm:spPr/>
      <dgm:t>
        <a:bodyPr/>
        <a:lstStyle/>
        <a:p>
          <a:r>
            <a:rPr lang="nb-NO" sz="1000" b="1" i="1" dirty="0" smtClean="0"/>
            <a:t>Maler, skjemaer o.l. </a:t>
          </a:r>
          <a:r>
            <a:rPr lang="nb-NO" sz="1000" i="1" dirty="0" smtClean="0"/>
            <a:t>i SharePoint for lærere</a:t>
          </a:r>
          <a:endParaRPr lang="nb-NO" sz="1000" i="1" dirty="0"/>
        </a:p>
      </dgm:t>
    </dgm:pt>
    <dgm:pt modelId="{BA047089-CBEB-4B6B-B792-026FAF1CB084}" type="parTrans" cxnId="{27534D19-78C2-49A6-BE4F-EB9EE0CE5432}">
      <dgm:prSet/>
      <dgm:spPr/>
      <dgm:t>
        <a:bodyPr/>
        <a:lstStyle/>
        <a:p>
          <a:endParaRPr lang="nb-NO"/>
        </a:p>
      </dgm:t>
    </dgm:pt>
    <dgm:pt modelId="{7D29E6AD-9519-4AFF-BA09-CEDCA744592F}" type="sibTrans" cxnId="{27534D19-78C2-49A6-BE4F-EB9EE0CE5432}">
      <dgm:prSet/>
      <dgm:spPr/>
      <dgm:t>
        <a:bodyPr/>
        <a:lstStyle/>
        <a:p>
          <a:endParaRPr lang="nb-NO"/>
        </a:p>
      </dgm:t>
    </dgm:pt>
    <dgm:pt modelId="{2CEFD77C-BF88-4D63-B113-2E99391D4AF3}">
      <dgm:prSet custT="1"/>
      <dgm:spPr/>
      <dgm:t>
        <a:bodyPr/>
        <a:lstStyle/>
        <a:p>
          <a:r>
            <a:rPr lang="nb-NO" sz="1000" b="1" i="1" dirty="0" smtClean="0"/>
            <a:t>Reglement, </a:t>
          </a:r>
          <a:r>
            <a:rPr lang="nb-NO" sz="1000" b="1" i="1" dirty="0" err="1" smtClean="0"/>
            <a:t>årshjul</a:t>
          </a:r>
          <a:r>
            <a:rPr lang="nb-NO" sz="1000" b="1" i="1" dirty="0" smtClean="0"/>
            <a:t>, skjemaer o.l</a:t>
          </a:r>
          <a:r>
            <a:rPr lang="nb-NO" sz="1000" b="0" i="1" dirty="0" smtClean="0"/>
            <a:t>. på skolens nettside</a:t>
          </a:r>
          <a:endParaRPr lang="nb-NO" sz="1000" b="0" i="1" dirty="0"/>
        </a:p>
      </dgm:t>
    </dgm:pt>
    <dgm:pt modelId="{9FCC971F-7A1F-4374-A295-24C2179E76DE}" type="parTrans" cxnId="{42F0FFB9-EC47-46AC-A48A-E966FD02DBB3}">
      <dgm:prSet/>
      <dgm:spPr/>
      <dgm:t>
        <a:bodyPr/>
        <a:lstStyle/>
        <a:p>
          <a:endParaRPr lang="nb-NO"/>
        </a:p>
      </dgm:t>
    </dgm:pt>
    <dgm:pt modelId="{62C50BDE-4BA0-468C-9F8A-6B9C64473987}" type="sibTrans" cxnId="{42F0FFB9-EC47-46AC-A48A-E966FD02DBB3}">
      <dgm:prSet/>
      <dgm:spPr/>
      <dgm:t>
        <a:bodyPr/>
        <a:lstStyle/>
        <a:p>
          <a:endParaRPr lang="nb-NO"/>
        </a:p>
      </dgm:t>
    </dgm:pt>
    <dgm:pt modelId="{FF81265D-080F-4C4E-97E4-382DABCA901A}">
      <dgm:prSet custT="1"/>
      <dgm:spPr/>
      <dgm:t>
        <a:bodyPr/>
        <a:lstStyle/>
        <a:p>
          <a:r>
            <a:rPr lang="nb-NO" sz="1000" b="1" i="1" dirty="0" smtClean="0"/>
            <a:t>Beredskapsmeldinger</a:t>
          </a:r>
          <a:r>
            <a:rPr lang="nb-NO" sz="1000" i="1" dirty="0" smtClean="0"/>
            <a:t> via </a:t>
          </a:r>
          <a:r>
            <a:rPr lang="nb-NO" sz="1000" i="1" dirty="0" err="1" smtClean="0"/>
            <a:t>SkoleSMS</a:t>
          </a:r>
          <a:endParaRPr lang="nb-NO" sz="1000" i="1" dirty="0"/>
        </a:p>
      </dgm:t>
    </dgm:pt>
    <dgm:pt modelId="{CAF6E8C0-D6D8-49B1-A698-9CC27F66E7B2}" type="parTrans" cxnId="{7E57BFD8-9E8E-4C5E-838F-2098645FE895}">
      <dgm:prSet/>
      <dgm:spPr/>
      <dgm:t>
        <a:bodyPr/>
        <a:lstStyle/>
        <a:p>
          <a:endParaRPr lang="nb-NO"/>
        </a:p>
      </dgm:t>
    </dgm:pt>
    <dgm:pt modelId="{415BDFFB-49A6-4D49-8FB7-EFA8111FE9AC}" type="sibTrans" cxnId="{7E57BFD8-9E8E-4C5E-838F-2098645FE895}">
      <dgm:prSet/>
      <dgm:spPr/>
      <dgm:t>
        <a:bodyPr/>
        <a:lstStyle/>
        <a:p>
          <a:endParaRPr lang="nb-NO"/>
        </a:p>
      </dgm:t>
    </dgm:pt>
    <dgm:pt modelId="{395E6686-EC41-42F3-8DF7-8A38938AEE63}">
      <dgm:prSet custT="1"/>
      <dgm:spPr/>
      <dgm:t>
        <a:bodyPr/>
        <a:lstStyle/>
        <a:p>
          <a:r>
            <a:rPr lang="nb-NO" sz="1000" b="1" i="1" dirty="0" smtClean="0"/>
            <a:t>Møtereferater (offentlige) </a:t>
          </a:r>
          <a:r>
            <a:rPr lang="nb-NO" sz="1000" b="0" i="1" dirty="0" smtClean="0"/>
            <a:t>skolens nettsider</a:t>
          </a:r>
          <a:endParaRPr lang="nb-NO" sz="1000" i="1" dirty="0"/>
        </a:p>
      </dgm:t>
    </dgm:pt>
    <dgm:pt modelId="{EFBD8438-9252-410E-A5B5-3BCDB8657CDC}" type="parTrans" cxnId="{7F35BC8E-B5E5-431A-9694-37FCFF6D1B1F}">
      <dgm:prSet/>
      <dgm:spPr/>
      <dgm:t>
        <a:bodyPr/>
        <a:lstStyle/>
        <a:p>
          <a:endParaRPr lang="nb-NO"/>
        </a:p>
      </dgm:t>
    </dgm:pt>
    <dgm:pt modelId="{A38D3ADF-CF62-4165-A7F8-75A3E63F824B}" type="sibTrans" cxnId="{7F35BC8E-B5E5-431A-9694-37FCFF6D1B1F}">
      <dgm:prSet/>
      <dgm:spPr/>
      <dgm:t>
        <a:bodyPr/>
        <a:lstStyle/>
        <a:p>
          <a:endParaRPr lang="nb-NO"/>
        </a:p>
      </dgm:t>
    </dgm:pt>
    <dgm:pt modelId="{288E175F-AEB6-4CBD-8C36-C2B0F003EC53}">
      <dgm:prSet custT="1"/>
      <dgm:spPr/>
      <dgm:t>
        <a:bodyPr/>
        <a:lstStyle/>
        <a:p>
          <a:r>
            <a:rPr lang="nb-NO" sz="1000" b="1" i="1" dirty="0" smtClean="0"/>
            <a:t>Fraværsoppfølging</a:t>
          </a:r>
          <a:r>
            <a:rPr lang="nb-NO" sz="1000" i="1" dirty="0" smtClean="0"/>
            <a:t> </a:t>
          </a:r>
          <a:r>
            <a:rPr lang="nb-NO" sz="1000" i="1" dirty="0" err="1" smtClean="0"/>
            <a:t>SkoleSMS</a:t>
          </a:r>
          <a:endParaRPr lang="nb-NO" sz="1000" i="1" dirty="0"/>
        </a:p>
      </dgm:t>
    </dgm:pt>
    <dgm:pt modelId="{DF7BD365-A8AE-4134-B145-FFFF8B269E85}" type="parTrans" cxnId="{97B91FB9-19AB-4EB6-9733-491350DE929B}">
      <dgm:prSet/>
      <dgm:spPr/>
      <dgm:t>
        <a:bodyPr/>
        <a:lstStyle/>
        <a:p>
          <a:endParaRPr lang="nb-NO"/>
        </a:p>
      </dgm:t>
    </dgm:pt>
    <dgm:pt modelId="{824C86F5-2D41-4292-8B09-C36846719800}" type="sibTrans" cxnId="{97B91FB9-19AB-4EB6-9733-491350DE929B}">
      <dgm:prSet/>
      <dgm:spPr/>
      <dgm:t>
        <a:bodyPr/>
        <a:lstStyle/>
        <a:p>
          <a:endParaRPr lang="nb-NO"/>
        </a:p>
      </dgm:t>
    </dgm:pt>
    <dgm:pt modelId="{959857F2-79B2-43AC-A553-00B11F95456B}">
      <dgm:prSet custT="1"/>
      <dgm:spPr/>
      <dgm:t>
        <a:bodyPr/>
        <a:lstStyle/>
        <a:p>
          <a:r>
            <a:rPr lang="nb-NO" sz="1000" b="1" i="1" dirty="0" smtClean="0"/>
            <a:t>Reglement, </a:t>
          </a:r>
          <a:r>
            <a:rPr lang="nb-NO" sz="1000" b="1" i="1" dirty="0" err="1" smtClean="0"/>
            <a:t>årshjul</a:t>
          </a:r>
          <a:r>
            <a:rPr lang="nb-NO" sz="1000" b="1" i="1" dirty="0" smtClean="0"/>
            <a:t>, skjemaer o.l. </a:t>
          </a:r>
          <a:r>
            <a:rPr lang="nb-NO" sz="1000" i="1" dirty="0" smtClean="0"/>
            <a:t>på skolens nettside</a:t>
          </a:r>
          <a:endParaRPr lang="nb-NO" sz="1000" i="1" dirty="0"/>
        </a:p>
      </dgm:t>
    </dgm:pt>
    <dgm:pt modelId="{B4B7F1D4-A506-4C88-B6A8-A55A413C4EDE}" type="parTrans" cxnId="{3292B45B-044A-440E-A9B4-FADF4C74BB99}">
      <dgm:prSet/>
      <dgm:spPr/>
      <dgm:t>
        <a:bodyPr/>
        <a:lstStyle/>
        <a:p>
          <a:endParaRPr lang="nb-NO"/>
        </a:p>
      </dgm:t>
    </dgm:pt>
    <dgm:pt modelId="{77569045-A89F-457E-8E17-222DA68B49FC}" type="sibTrans" cxnId="{3292B45B-044A-440E-A9B4-FADF4C74BB99}">
      <dgm:prSet/>
      <dgm:spPr/>
      <dgm:t>
        <a:bodyPr/>
        <a:lstStyle/>
        <a:p>
          <a:endParaRPr lang="nb-NO"/>
        </a:p>
      </dgm:t>
    </dgm:pt>
    <dgm:pt modelId="{DBC73FED-C369-487E-B1CE-BF94D95F1EA4}" type="pres">
      <dgm:prSet presAssocID="{EDB1AF4F-C2B9-4B47-9FFF-7468C28EFBE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0367714E-58F3-47D5-B0A7-CC0D22D6BB23}" type="pres">
      <dgm:prSet presAssocID="{E89F964C-C407-459B-AE13-15B6B7BE3C66}" presName="composite" presStyleCnt="0"/>
      <dgm:spPr/>
    </dgm:pt>
    <dgm:pt modelId="{4061D644-713E-41E6-A583-7C54F97F96BB}" type="pres">
      <dgm:prSet presAssocID="{E89F964C-C407-459B-AE13-15B6B7BE3C66}" presName="parTx" presStyleLbl="alignNode1" presStyleIdx="0" presStyleCnt="5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1F7ABA7E-B8FA-4ED6-8310-82B2D8944948}" type="pres">
      <dgm:prSet presAssocID="{E89F964C-C407-459B-AE13-15B6B7BE3C66}" presName="desTx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ACB60799-D4E1-4445-BD7A-C75A98F2E45D}" type="pres">
      <dgm:prSet presAssocID="{5AC131B5-861E-4470-92BD-E90723CBDCEA}" presName="space" presStyleCnt="0"/>
      <dgm:spPr/>
    </dgm:pt>
    <dgm:pt modelId="{1CB3A55E-B316-403A-B50F-76A5FE15C2AF}" type="pres">
      <dgm:prSet presAssocID="{F49EBE42-F108-4AF2-B4A3-36875CCDE8AD}" presName="composite" presStyleCnt="0"/>
      <dgm:spPr/>
    </dgm:pt>
    <dgm:pt modelId="{DD23E3C0-632E-498A-A498-B14B7D5987BC}" type="pres">
      <dgm:prSet presAssocID="{F49EBE42-F108-4AF2-B4A3-36875CCDE8AD}" presName="parTx" presStyleLbl="align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3E12E844-2794-40D8-AAC7-2EFC732AC53B}" type="pres">
      <dgm:prSet presAssocID="{F49EBE42-F108-4AF2-B4A3-36875CCDE8AD}" presName="desTx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F3D9F116-51E0-43A5-BC2B-C4B0E3C89FB2}" type="pres">
      <dgm:prSet presAssocID="{445F88C2-A819-46F9-A541-8B1EA17C182D}" presName="space" presStyleCnt="0"/>
      <dgm:spPr/>
    </dgm:pt>
    <dgm:pt modelId="{55FE3D50-FAE1-4BBF-A6F1-E7D5C9E240EE}" type="pres">
      <dgm:prSet presAssocID="{25D6DC43-F3E6-4E6D-85FB-45CC9B979E82}" presName="composite" presStyleCnt="0"/>
      <dgm:spPr/>
    </dgm:pt>
    <dgm:pt modelId="{C2C86669-C11E-4EDD-B091-ED0D259BC7C6}" type="pres">
      <dgm:prSet presAssocID="{25D6DC43-F3E6-4E6D-85FB-45CC9B979E82}" presName="parTx" presStyleLbl="align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A34CA702-444B-442F-B803-D13906ABF494}" type="pres">
      <dgm:prSet presAssocID="{25D6DC43-F3E6-4E6D-85FB-45CC9B979E82}" presName="desTx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CE09AC98-CE09-4A8E-8DDC-815E0BCF122E}" type="pres">
      <dgm:prSet presAssocID="{5B43C6D3-A3F7-4D68-87AC-97235EC444ED}" presName="space" presStyleCnt="0"/>
      <dgm:spPr/>
    </dgm:pt>
    <dgm:pt modelId="{D456FB7A-A893-4A1F-BF53-6C5D33AFD659}" type="pres">
      <dgm:prSet presAssocID="{807182E6-6C99-45B6-9F90-97EAA52EA941}" presName="composite" presStyleCnt="0"/>
      <dgm:spPr/>
    </dgm:pt>
    <dgm:pt modelId="{AA6B47C3-5FA9-4EFE-956C-9F89F445A901}" type="pres">
      <dgm:prSet presAssocID="{807182E6-6C99-45B6-9F90-97EAA52EA941}" presName="parTx" presStyleLbl="align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5B54FADF-B70E-4767-BC56-5FB4514655D2}" type="pres">
      <dgm:prSet presAssocID="{807182E6-6C99-45B6-9F90-97EAA52EA941}" presName="desTx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7A55202B-3B2D-4B01-978C-4DEA010156A3}" type="pres">
      <dgm:prSet presAssocID="{60C0B94F-6D9C-4C83-B65A-4A3DB9B38AB1}" presName="space" presStyleCnt="0"/>
      <dgm:spPr/>
    </dgm:pt>
    <dgm:pt modelId="{862C71C8-ECC4-440F-A439-FB85EAC1F34B}" type="pres">
      <dgm:prSet presAssocID="{A6AAF38D-6950-42BA-BAB1-540A8F7D072A}" presName="composite" presStyleCnt="0"/>
      <dgm:spPr/>
    </dgm:pt>
    <dgm:pt modelId="{021B20C0-873B-435A-A7E8-05FD6E4F5DA2}" type="pres">
      <dgm:prSet presAssocID="{A6AAF38D-6950-42BA-BAB1-540A8F7D072A}" presName="parTx" presStyleLbl="align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CEA6A926-0EF9-45B8-9FAB-44929457FA39}" type="pres">
      <dgm:prSet presAssocID="{A6AAF38D-6950-42BA-BAB1-540A8F7D072A}" presName="desTx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0998CC5C-72A9-43BD-94EF-CB0DD5370BA4}" srcId="{EDB1AF4F-C2B9-4B47-9FFF-7468C28EFBEA}" destId="{A6AAF38D-6950-42BA-BAB1-540A8F7D072A}" srcOrd="4" destOrd="0" parTransId="{8A9C8DE9-B39D-434F-A45D-33701D51DA1E}" sibTransId="{849B4223-CCC9-4728-97D3-1C1B025A3FF9}"/>
    <dgm:cxn modelId="{15E2BCA2-7970-4A8A-BE84-164C07FA8A19}" type="presOf" srcId="{D7F2C82D-B561-49C1-A506-1D879C121040}" destId="{A34CA702-444B-442F-B803-D13906ABF494}" srcOrd="0" destOrd="3" presId="urn:microsoft.com/office/officeart/2005/8/layout/hList1"/>
    <dgm:cxn modelId="{25794D17-133D-4AE2-AAFA-7E62FC54997E}" srcId="{E89F964C-C407-459B-AE13-15B6B7BE3C66}" destId="{7CD92F6A-2FDD-4EFB-831D-7ECCBEE0921C}" srcOrd="15" destOrd="0" parTransId="{34CF96FC-E864-4F67-AC71-EBCA590F5A71}" sibTransId="{73FEE931-833A-497C-9DFB-C679CDDEFBAF}"/>
    <dgm:cxn modelId="{BF678985-BC4C-4B4C-8F25-F26E7A81C93C}" type="presOf" srcId="{235588B1-475E-4EA0-9DB6-19F088E90960}" destId="{1F7ABA7E-B8FA-4ED6-8310-82B2D8944948}" srcOrd="0" destOrd="4" presId="urn:microsoft.com/office/officeart/2005/8/layout/hList1"/>
    <dgm:cxn modelId="{FE12C42F-8D07-4D02-A396-E225DF2A78D1}" srcId="{E89F964C-C407-459B-AE13-15B6B7BE3C66}" destId="{8B6A0874-EEDF-4E82-8E18-51BED1F54113}" srcOrd="18" destOrd="0" parTransId="{0EE4D1BD-E8D9-424A-B20D-5D0FC048359E}" sibTransId="{9F4B108F-4ECC-45F2-AEC6-A041EFD53DFF}"/>
    <dgm:cxn modelId="{B9AA77E0-667F-45E8-B7E3-33096AC7C881}" srcId="{F49EBE42-F108-4AF2-B4A3-36875CCDE8AD}" destId="{547A5184-3270-4D6B-BD68-7671D89D031F}" srcOrd="0" destOrd="0" parTransId="{068BA421-A7AC-49A9-90C1-C9DCEBB87EAA}" sibTransId="{566338F1-8565-401E-B1BE-B1F263827E16}"/>
    <dgm:cxn modelId="{1A939EDE-4933-4900-BC14-AAC3692683C4}" srcId="{E89F964C-C407-459B-AE13-15B6B7BE3C66}" destId="{68CB5244-BD9B-40FE-BAD4-0EB95C134771}" srcOrd="7" destOrd="0" parTransId="{7D6FF32F-A353-46F3-B360-9480AD41F864}" sibTransId="{86E40416-FE8D-48D3-96A8-85809BDD6579}"/>
    <dgm:cxn modelId="{BD6D5A5A-CA1F-4D35-B941-DE87BB525ED7}" srcId="{E89F964C-C407-459B-AE13-15B6B7BE3C66}" destId="{8402F6A6-DC2C-4CE9-B578-A3175FF57CE5}" srcOrd="6" destOrd="0" parTransId="{EE924985-0A3F-49E1-8808-0B2FEB72C762}" sibTransId="{5CB9148F-E820-4444-A30C-B918139E868E}"/>
    <dgm:cxn modelId="{D4CF3459-6B3A-43D3-9AF9-C0648EA2B045}" type="presOf" srcId="{96486AE9-0A0F-4080-BF03-2FDF6159991F}" destId="{1F7ABA7E-B8FA-4ED6-8310-82B2D8944948}" srcOrd="0" destOrd="12" presId="urn:microsoft.com/office/officeart/2005/8/layout/hList1"/>
    <dgm:cxn modelId="{535B5AB8-A339-4F98-BA3D-83395D25B1E7}" type="presOf" srcId="{2CEFD77C-BF88-4D63-B113-2E99391D4AF3}" destId="{5B54FADF-B70E-4767-BC56-5FB4514655D2}" srcOrd="0" destOrd="1" presId="urn:microsoft.com/office/officeart/2005/8/layout/hList1"/>
    <dgm:cxn modelId="{6FB775AB-CD04-4D9D-8CA5-7CABD7BE437B}" type="presOf" srcId="{4D662BE4-1F98-409C-9D9F-FC0C5FEFDC88}" destId="{A34CA702-444B-442F-B803-D13906ABF494}" srcOrd="0" destOrd="2" presId="urn:microsoft.com/office/officeart/2005/8/layout/hList1"/>
    <dgm:cxn modelId="{93D24291-2B0A-4E76-A8B6-FA173DA615D3}" srcId="{E89F964C-C407-459B-AE13-15B6B7BE3C66}" destId="{37FAD75C-6FEA-4AAB-A93A-6DEC4C972BD6}" srcOrd="11" destOrd="0" parTransId="{B1EC7BD1-EA71-47E5-AD8A-7F112C71988F}" sibTransId="{E3232AF7-D0F2-4947-B2C8-8B865F23406B}"/>
    <dgm:cxn modelId="{6CCD0880-B313-46B6-B5CC-450C7533CC6B}" type="presOf" srcId="{A6AAF38D-6950-42BA-BAB1-540A8F7D072A}" destId="{021B20C0-873B-435A-A7E8-05FD6E4F5DA2}" srcOrd="0" destOrd="0" presId="urn:microsoft.com/office/officeart/2005/8/layout/hList1"/>
    <dgm:cxn modelId="{27534D19-78C2-49A6-BE4F-EB9EE0CE5432}" srcId="{25D6DC43-F3E6-4E6D-85FB-45CC9B979E82}" destId="{D7F2C82D-B561-49C1-A506-1D879C121040}" srcOrd="3" destOrd="0" parTransId="{BA047089-CBEB-4B6B-B792-026FAF1CB084}" sibTransId="{7D29E6AD-9519-4AFF-BA09-CEDCA744592F}"/>
    <dgm:cxn modelId="{D89B9384-2CAB-4A18-BB87-C20BD13C36EA}" type="presOf" srcId="{EDB1AF4F-C2B9-4B47-9FFF-7468C28EFBEA}" destId="{DBC73FED-C369-487E-B1CE-BF94D95F1EA4}" srcOrd="0" destOrd="0" presId="urn:microsoft.com/office/officeart/2005/8/layout/hList1"/>
    <dgm:cxn modelId="{3292B45B-044A-440E-A9B4-FADF4C74BB99}" srcId="{A6AAF38D-6950-42BA-BAB1-540A8F7D072A}" destId="{959857F2-79B2-43AC-A553-00B11F95456B}" srcOrd="4" destOrd="0" parTransId="{B4B7F1D4-A506-4C88-B6A8-A55A413C4EDE}" sibTransId="{77569045-A89F-457E-8E17-222DA68B49FC}"/>
    <dgm:cxn modelId="{F25795D0-8431-4DAF-9911-91DBF4DF19BB}" srcId="{E89F964C-C407-459B-AE13-15B6B7BE3C66}" destId="{F7697197-666C-4890-8C9B-E9323BF67F98}" srcOrd="9" destOrd="0" parTransId="{34DFD998-9F7D-455E-B50C-1F610D169E2F}" sibTransId="{32DFB7D2-1ECF-4D3C-840D-77594C7A427B}"/>
    <dgm:cxn modelId="{C7306BDE-BF9D-4E04-8ECB-EC80724354DD}" type="presOf" srcId="{05673F11-8584-4942-BEFD-FBD5A7825A14}" destId="{A34CA702-444B-442F-B803-D13906ABF494}" srcOrd="0" destOrd="0" presId="urn:microsoft.com/office/officeart/2005/8/layout/hList1"/>
    <dgm:cxn modelId="{ABF1C82C-631A-4969-9B7C-421C297D00BD}" type="presOf" srcId="{4BB1BDB2-1F28-4EBA-B2C3-C41070BED5CB}" destId="{1F7ABA7E-B8FA-4ED6-8310-82B2D8944948}" srcOrd="0" destOrd="17" presId="urn:microsoft.com/office/officeart/2005/8/layout/hList1"/>
    <dgm:cxn modelId="{C3100236-A650-4DCC-80B7-115ED561C091}" srcId="{25D6DC43-F3E6-4E6D-85FB-45CC9B979E82}" destId="{4D662BE4-1F98-409C-9D9F-FC0C5FEFDC88}" srcOrd="2" destOrd="0" parTransId="{E64194E5-31E6-4303-B4AF-C03E3DAA84AD}" sibTransId="{F7B6F8AA-B6C8-4D31-9120-B61CB62F7587}"/>
    <dgm:cxn modelId="{BE5F6B0B-EE3F-46F4-A365-1D8218F2F1C6}" type="presOf" srcId="{288E175F-AEB6-4CBD-8C36-C2B0F003EC53}" destId="{CEA6A926-0EF9-45B8-9FAB-44929457FA39}" srcOrd="0" destOrd="3" presId="urn:microsoft.com/office/officeart/2005/8/layout/hList1"/>
    <dgm:cxn modelId="{D53F3A2D-A73F-4187-BCB1-017984A8D69B}" type="presOf" srcId="{E89F964C-C407-459B-AE13-15B6B7BE3C66}" destId="{4061D644-713E-41E6-A583-7C54F97F96BB}" srcOrd="0" destOrd="0" presId="urn:microsoft.com/office/officeart/2005/8/layout/hList1"/>
    <dgm:cxn modelId="{8A531127-0089-4EE7-8D97-5B194891B538}" type="presOf" srcId="{CC6D2765-BD8B-4F7E-8111-38D586366D6C}" destId="{5B54FADF-B70E-4767-BC56-5FB4514655D2}" srcOrd="0" destOrd="0" presId="urn:microsoft.com/office/officeart/2005/8/layout/hList1"/>
    <dgm:cxn modelId="{6383A609-E618-4556-A06C-62553016400D}" type="presOf" srcId="{F49EBE42-F108-4AF2-B4A3-36875CCDE8AD}" destId="{DD23E3C0-632E-498A-A498-B14B7D5987BC}" srcOrd="0" destOrd="0" presId="urn:microsoft.com/office/officeart/2005/8/layout/hList1"/>
    <dgm:cxn modelId="{7B38CBED-48FB-4AF2-A431-AD69825A623E}" srcId="{E89F964C-C407-459B-AE13-15B6B7BE3C66}" destId="{96486AE9-0A0F-4080-BF03-2FDF6159991F}" srcOrd="12" destOrd="0" parTransId="{5AC79D37-5FDB-402A-90C5-E7B140015581}" sibTransId="{74B0E868-2376-4672-9D29-09CAE0712F69}"/>
    <dgm:cxn modelId="{0126BB84-A732-41C7-894E-73E6A2BA8860}" srcId="{E89F964C-C407-459B-AE13-15B6B7BE3C66}" destId="{19E336C3-099A-43D6-B615-02C9A2454E9C}" srcOrd="13" destOrd="0" parTransId="{82379740-4CAE-4C94-9BD9-F07A4D0D7D1A}" sibTransId="{E0583560-B1BE-4DB6-A93D-0C925BC9EBFF}"/>
    <dgm:cxn modelId="{7706F882-4F07-4334-B0C3-D8A7A9D70D16}" srcId="{A6AAF38D-6950-42BA-BAB1-540A8F7D072A}" destId="{DC546F78-E698-48A5-A4AF-0DC4751E83B8}" srcOrd="0" destOrd="0" parTransId="{90EE5CD7-4A6D-4BFB-AC1A-2F2E0AC2F36E}" sibTransId="{9B6AADDC-2019-48C8-BB1A-24381F116931}"/>
    <dgm:cxn modelId="{7F35BC8E-B5E5-431A-9694-37FCFF6D1B1F}" srcId="{A6AAF38D-6950-42BA-BAB1-540A8F7D072A}" destId="{395E6686-EC41-42F3-8DF7-8A38938AEE63}" srcOrd="2" destOrd="0" parTransId="{EFBD8438-9252-410E-A5B5-3BCDB8657CDC}" sibTransId="{A38D3ADF-CF62-4165-A7F8-75A3E63F824B}"/>
    <dgm:cxn modelId="{E25C28E9-8A01-4FB5-B1BE-4B87362E68A9}" type="presOf" srcId="{D1C27A54-AD10-47F4-BF95-FD7B2B916536}" destId="{1F7ABA7E-B8FA-4ED6-8310-82B2D8944948}" srcOrd="0" destOrd="0" presId="urn:microsoft.com/office/officeart/2005/8/layout/hList1"/>
    <dgm:cxn modelId="{2FF93E50-3905-44C4-BF44-0AEA00BA1192}" srcId="{E89F964C-C407-459B-AE13-15B6B7BE3C66}" destId="{E5D1E8D6-1724-47CC-BDC7-51DC9C474B28}" srcOrd="3" destOrd="0" parTransId="{FD7D4B31-2B7C-4299-81D5-3101737ED516}" sibTransId="{D66C4744-1B80-457B-B97D-12EC31CB5742}"/>
    <dgm:cxn modelId="{86ECBAC2-1EFC-4133-9192-9CE26CDED8F8}" type="presOf" srcId="{F7697197-666C-4890-8C9B-E9323BF67F98}" destId="{1F7ABA7E-B8FA-4ED6-8310-82B2D8944948}" srcOrd="0" destOrd="9" presId="urn:microsoft.com/office/officeart/2005/8/layout/hList1"/>
    <dgm:cxn modelId="{E0AC285D-B9D7-46F6-8219-178A4D2FD537}" srcId="{F49EBE42-F108-4AF2-B4A3-36875CCDE8AD}" destId="{772776E0-35CF-428B-ADD4-8955BB6B6763}" srcOrd="1" destOrd="0" parTransId="{CF3A9C23-01AE-473E-AF9A-26AE0EBD186B}" sibTransId="{263B4E04-6A58-4C2C-816E-90F68153FBA6}"/>
    <dgm:cxn modelId="{F6E88B07-E405-4100-9FAF-D1903EAE648C}" srcId="{E89F964C-C407-459B-AE13-15B6B7BE3C66}" destId="{1A5EF432-D0B1-432C-9F65-EE913183B91A}" srcOrd="1" destOrd="0" parTransId="{883A25F9-33A5-4F34-9B93-525EC45D29A6}" sibTransId="{0F704385-55A6-4791-BB82-2D9F3B25D590}"/>
    <dgm:cxn modelId="{D23FC533-6260-430F-9AD3-4FC8E0D7A0FC}" type="presOf" srcId="{37FAD75C-6FEA-4AAB-A93A-6DEC4C972BD6}" destId="{1F7ABA7E-B8FA-4ED6-8310-82B2D8944948}" srcOrd="0" destOrd="11" presId="urn:microsoft.com/office/officeart/2005/8/layout/hList1"/>
    <dgm:cxn modelId="{4EA533BD-AC0E-4AC9-B52F-1772CE3AD39F}" type="presOf" srcId="{E2F7BB99-EF6D-4DEF-934D-7CE6A1C49A13}" destId="{A34CA702-444B-442F-B803-D13906ABF494}" srcOrd="0" destOrd="1" presId="urn:microsoft.com/office/officeart/2005/8/layout/hList1"/>
    <dgm:cxn modelId="{0CDBC7FB-169F-48F1-A5F9-DC2E55667539}" srcId="{25D6DC43-F3E6-4E6D-85FB-45CC9B979E82}" destId="{E2F7BB99-EF6D-4DEF-934D-7CE6A1C49A13}" srcOrd="1" destOrd="0" parTransId="{145A7D7F-7A98-406B-B28F-F48CE93A5AFB}" sibTransId="{97CB6F49-1A6A-4D68-AE1A-8D1C9BAF7BB5}"/>
    <dgm:cxn modelId="{05FD5B4C-A480-449E-A6F4-AA960E17C0B2}" type="presOf" srcId="{959857F2-79B2-43AC-A553-00B11F95456B}" destId="{CEA6A926-0EF9-45B8-9FAB-44929457FA39}" srcOrd="0" destOrd="4" presId="urn:microsoft.com/office/officeart/2005/8/layout/hList1"/>
    <dgm:cxn modelId="{3EF0CEFA-5C98-429E-9935-3040D8B3766A}" srcId="{E89F964C-C407-459B-AE13-15B6B7BE3C66}" destId="{6EB6FD12-C0B3-4292-B08F-1B18AB43E1B8}" srcOrd="19" destOrd="0" parTransId="{1BF6C714-C2B7-4C47-AE3D-D99B4FACAAC6}" sibTransId="{51F85775-6625-4CD3-AD55-F900FE7F990E}"/>
    <dgm:cxn modelId="{A92B933D-091B-4023-8DE9-2BC91605E62A}" srcId="{EDB1AF4F-C2B9-4B47-9FFF-7468C28EFBEA}" destId="{E89F964C-C407-459B-AE13-15B6B7BE3C66}" srcOrd="0" destOrd="0" parTransId="{98E0B9A9-23EA-44B4-9AE8-DA6CBB62CDD6}" sibTransId="{5AC131B5-861E-4470-92BD-E90723CBDCEA}"/>
    <dgm:cxn modelId="{F9E91002-B8AD-4483-BB85-DABE59FAAC27}" type="presOf" srcId="{772776E0-35CF-428B-ADD4-8955BB6B6763}" destId="{3E12E844-2794-40D8-AAC7-2EFC732AC53B}" srcOrd="0" destOrd="1" presId="urn:microsoft.com/office/officeart/2005/8/layout/hList1"/>
    <dgm:cxn modelId="{C4D1FD6E-C04C-4C2C-92E2-7FD4C0C47695}" srcId="{EDB1AF4F-C2B9-4B47-9FFF-7468C28EFBEA}" destId="{25D6DC43-F3E6-4E6D-85FB-45CC9B979E82}" srcOrd="2" destOrd="0" parTransId="{4A9A7E1A-5236-45C3-B0D2-93D1AB45D97B}" sibTransId="{5B43C6D3-A3F7-4D68-87AC-97235EC444ED}"/>
    <dgm:cxn modelId="{C24C798B-ED33-450C-BDFA-AE8DEB75B6AE}" srcId="{E89F964C-C407-459B-AE13-15B6B7BE3C66}" destId="{235588B1-475E-4EA0-9DB6-19F088E90960}" srcOrd="4" destOrd="0" parTransId="{5E8C0CA6-C263-42F6-A6C3-2E9D255F47F0}" sibTransId="{9FBB0D6D-B10E-4E0D-9282-8C3A40E40B19}"/>
    <dgm:cxn modelId="{3B15015A-5BFE-47F2-A60E-48CD4E8EF275}" srcId="{E89F964C-C407-459B-AE13-15B6B7BE3C66}" destId="{D1C27A54-AD10-47F4-BF95-FD7B2B916536}" srcOrd="0" destOrd="0" parTransId="{573D02AB-A99A-4BBF-A81A-1989B5AB50EC}" sibTransId="{C52D401B-4712-4433-B298-AA311F23A895}"/>
    <dgm:cxn modelId="{D9816F18-2429-4A3C-9AFC-487C2863ED16}" type="presOf" srcId="{547A5184-3270-4D6B-BD68-7671D89D031F}" destId="{3E12E844-2794-40D8-AAC7-2EFC732AC53B}" srcOrd="0" destOrd="0" presId="urn:microsoft.com/office/officeart/2005/8/layout/hList1"/>
    <dgm:cxn modelId="{29641ECA-7B57-4AF0-AB86-C8EBCB84C381}" type="presOf" srcId="{CA0C0B81-DAF2-4382-A9C2-A35B4DB8B2E5}" destId="{1F7ABA7E-B8FA-4ED6-8310-82B2D8944948}" srcOrd="0" destOrd="16" presId="urn:microsoft.com/office/officeart/2005/8/layout/hList1"/>
    <dgm:cxn modelId="{D2B1B330-AE8D-4FF9-BF38-E31BF3E08E81}" type="presOf" srcId="{6EB6FD12-C0B3-4292-B08F-1B18AB43E1B8}" destId="{1F7ABA7E-B8FA-4ED6-8310-82B2D8944948}" srcOrd="0" destOrd="19" presId="urn:microsoft.com/office/officeart/2005/8/layout/hList1"/>
    <dgm:cxn modelId="{35F2933E-63E7-40E0-AA4B-00B661829B23}" srcId="{E89F964C-C407-459B-AE13-15B6B7BE3C66}" destId="{8912DF39-3E47-4391-8E93-1E87ED6A6B4E}" srcOrd="14" destOrd="0" parTransId="{00DC09C3-C4FD-4A95-A6DC-2D62E29190E2}" sibTransId="{56138D4B-57FB-44BF-90C6-B6DB728972DF}"/>
    <dgm:cxn modelId="{CA31C9B7-135B-47A9-8FE7-B3CBB5FFFBDB}" type="presOf" srcId="{85BC2ACD-FB71-4E0B-AD73-291F2DFD0F02}" destId="{1F7ABA7E-B8FA-4ED6-8310-82B2D8944948}" srcOrd="0" destOrd="5" presId="urn:microsoft.com/office/officeart/2005/8/layout/hList1"/>
    <dgm:cxn modelId="{7E57BFD8-9E8E-4C5E-838F-2098645FE895}" srcId="{A6AAF38D-6950-42BA-BAB1-540A8F7D072A}" destId="{FF81265D-080F-4C4E-97E4-382DABCA901A}" srcOrd="1" destOrd="0" parTransId="{CAF6E8C0-D6D8-49B1-A698-9CC27F66E7B2}" sibTransId="{415BDFFB-49A6-4D49-8FB7-EFA8111FE9AC}"/>
    <dgm:cxn modelId="{42F0FFB9-EC47-46AC-A48A-E966FD02DBB3}" srcId="{807182E6-6C99-45B6-9F90-97EAA52EA941}" destId="{2CEFD77C-BF88-4D63-B113-2E99391D4AF3}" srcOrd="1" destOrd="0" parTransId="{9FCC971F-7A1F-4374-A295-24C2179E76DE}" sibTransId="{62C50BDE-4BA0-468C-9F8A-6B9C64473987}"/>
    <dgm:cxn modelId="{D58B202B-2A69-46FE-8B20-51B1D32C0193}" type="presOf" srcId="{7CD92F6A-2FDD-4EFB-831D-7ECCBEE0921C}" destId="{1F7ABA7E-B8FA-4ED6-8310-82B2D8944948}" srcOrd="0" destOrd="15" presId="urn:microsoft.com/office/officeart/2005/8/layout/hList1"/>
    <dgm:cxn modelId="{6F876697-8692-4C15-8612-7DE690D5EB90}" srcId="{E89F964C-C407-459B-AE13-15B6B7BE3C66}" destId="{261D6178-9034-41EC-BC75-F369F598C00A}" srcOrd="10" destOrd="0" parTransId="{3A8976F0-E6BA-4EC3-B77B-6470237C3986}" sibTransId="{9196FE2F-F3E8-4BEF-87CA-939801D5C500}"/>
    <dgm:cxn modelId="{D9A12030-CAF4-4B26-8306-D3DF2C610A12}" srcId="{E89F964C-C407-459B-AE13-15B6B7BE3C66}" destId="{CA0C0B81-DAF2-4382-A9C2-A35B4DB8B2E5}" srcOrd="16" destOrd="0" parTransId="{97A3F3BD-403E-4083-BD6A-537DE5280C34}" sibTransId="{5E29BB27-5DAA-49E8-926A-417229D40ED8}"/>
    <dgm:cxn modelId="{3B182C47-BC21-4C26-B53A-93BFEE5B6D3E}" type="presOf" srcId="{1A5EF432-D0B1-432C-9F65-EE913183B91A}" destId="{1F7ABA7E-B8FA-4ED6-8310-82B2D8944948}" srcOrd="0" destOrd="1" presId="urn:microsoft.com/office/officeart/2005/8/layout/hList1"/>
    <dgm:cxn modelId="{B835ECA3-8DF6-4940-949B-95DF1DB3CC7D}" srcId="{E89F964C-C407-459B-AE13-15B6B7BE3C66}" destId="{4BB1BDB2-1F28-4EBA-B2C3-C41070BED5CB}" srcOrd="17" destOrd="0" parTransId="{9F123413-8293-4171-8CB4-8C9C60F6F05A}" sibTransId="{DDE4A61D-7253-4081-8901-CA36B360DBB6}"/>
    <dgm:cxn modelId="{464E0A90-3294-4BE8-BDB6-50CA02D7E2A5}" srcId="{25D6DC43-F3E6-4E6D-85FB-45CC9B979E82}" destId="{05673F11-8584-4942-BEFD-FBD5A7825A14}" srcOrd="0" destOrd="0" parTransId="{A4A7C237-FCE3-4784-9EC7-2BFDB6782315}" sibTransId="{68B54F57-BCDE-48CB-A5C7-7D6BA95A6936}"/>
    <dgm:cxn modelId="{EDBFC816-F260-4B68-986B-E2F7045FA265}" type="presOf" srcId="{807182E6-6C99-45B6-9F90-97EAA52EA941}" destId="{AA6B47C3-5FA9-4EFE-956C-9F89F445A901}" srcOrd="0" destOrd="0" presId="urn:microsoft.com/office/officeart/2005/8/layout/hList1"/>
    <dgm:cxn modelId="{02A9C62D-C630-4A88-B06F-0B2E67A9CC1C}" type="presOf" srcId="{25D6DC43-F3E6-4E6D-85FB-45CC9B979E82}" destId="{C2C86669-C11E-4EDD-B091-ED0D259BC7C6}" srcOrd="0" destOrd="0" presId="urn:microsoft.com/office/officeart/2005/8/layout/hList1"/>
    <dgm:cxn modelId="{333C75EC-629D-4C5D-8FC7-52A66BD49E83}" type="presOf" srcId="{FF81265D-080F-4C4E-97E4-382DABCA901A}" destId="{CEA6A926-0EF9-45B8-9FAB-44929457FA39}" srcOrd="0" destOrd="1" presId="urn:microsoft.com/office/officeart/2005/8/layout/hList1"/>
    <dgm:cxn modelId="{84194B02-455F-49CB-8AF8-A1DFB88D9553}" srcId="{E89F964C-C407-459B-AE13-15B6B7BE3C66}" destId="{A95B4B00-8629-47A8-BCB2-0085A9D7C0E3}" srcOrd="2" destOrd="0" parTransId="{6368291A-C5C8-4591-9E39-EDC989BA8D8B}" sibTransId="{FA60EAB9-B320-45BB-B929-78827A63F48E}"/>
    <dgm:cxn modelId="{B7CD1482-B3A5-4CA0-87C0-0BC82710A8F3}" srcId="{E89F964C-C407-459B-AE13-15B6B7BE3C66}" destId="{D9B390E9-8889-40CC-9547-1A24B34DDB2C}" srcOrd="8" destOrd="0" parTransId="{C9AF6255-56D8-4BCB-A417-77B2DD997C68}" sibTransId="{4D113339-88BA-47B7-AAE2-C3F6880FB89E}"/>
    <dgm:cxn modelId="{CC39CAD6-6CAB-4D9E-9065-4E416B8B2FA5}" srcId="{807182E6-6C99-45B6-9F90-97EAA52EA941}" destId="{CC6D2765-BD8B-4F7E-8111-38D586366D6C}" srcOrd="0" destOrd="0" parTransId="{6E38AB55-B5DF-450B-A0D4-03503231EED7}" sibTransId="{C135D728-114D-46E9-AA86-E9EBB581F44F}"/>
    <dgm:cxn modelId="{E6B557A1-5F2F-44BF-BB10-4B38D50E75AB}" type="presOf" srcId="{8912DF39-3E47-4391-8E93-1E87ED6A6B4E}" destId="{1F7ABA7E-B8FA-4ED6-8310-82B2D8944948}" srcOrd="0" destOrd="14" presId="urn:microsoft.com/office/officeart/2005/8/layout/hList1"/>
    <dgm:cxn modelId="{DDD479DD-1820-4EC5-8521-19AB37BAA5AC}" type="presOf" srcId="{8402F6A6-DC2C-4CE9-B578-A3175FF57CE5}" destId="{1F7ABA7E-B8FA-4ED6-8310-82B2D8944948}" srcOrd="0" destOrd="6" presId="urn:microsoft.com/office/officeart/2005/8/layout/hList1"/>
    <dgm:cxn modelId="{834EDC2A-3EC4-43C6-AD87-C4275F373965}" type="presOf" srcId="{DC546F78-E698-48A5-A4AF-0DC4751E83B8}" destId="{CEA6A926-0EF9-45B8-9FAB-44929457FA39}" srcOrd="0" destOrd="0" presId="urn:microsoft.com/office/officeart/2005/8/layout/hList1"/>
    <dgm:cxn modelId="{F5233FB4-5EDA-486F-A5D6-0AC427C3423D}" type="presOf" srcId="{19E336C3-099A-43D6-B615-02C9A2454E9C}" destId="{1F7ABA7E-B8FA-4ED6-8310-82B2D8944948}" srcOrd="0" destOrd="13" presId="urn:microsoft.com/office/officeart/2005/8/layout/hList1"/>
    <dgm:cxn modelId="{69F0FD56-15F5-4945-8355-422BB013D2C4}" type="presOf" srcId="{D9B390E9-8889-40CC-9547-1A24B34DDB2C}" destId="{1F7ABA7E-B8FA-4ED6-8310-82B2D8944948}" srcOrd="0" destOrd="8" presId="urn:microsoft.com/office/officeart/2005/8/layout/hList1"/>
    <dgm:cxn modelId="{DBB53247-27A8-48DC-BEA8-E6C4CCE60C98}" srcId="{EDB1AF4F-C2B9-4B47-9FFF-7468C28EFBEA}" destId="{807182E6-6C99-45B6-9F90-97EAA52EA941}" srcOrd="3" destOrd="0" parTransId="{6510D6B6-E9E2-4D6B-B4AF-CDB0D9ABD27A}" sibTransId="{60C0B94F-6D9C-4C83-B65A-4A3DB9B38AB1}"/>
    <dgm:cxn modelId="{0D0CD2A0-7C6B-4129-BEEC-4A03451000E3}" srcId="{E89F964C-C407-459B-AE13-15B6B7BE3C66}" destId="{85BC2ACD-FB71-4E0B-AD73-291F2DFD0F02}" srcOrd="5" destOrd="0" parTransId="{B177C359-FA4D-48AA-9004-3ED26665D2E3}" sibTransId="{87874FEA-0F36-4D18-A9AF-BCA92E2FA2AF}"/>
    <dgm:cxn modelId="{FEA95348-7E10-464E-A537-C6BCA854BF0F}" type="presOf" srcId="{A95B4B00-8629-47A8-BCB2-0085A9D7C0E3}" destId="{1F7ABA7E-B8FA-4ED6-8310-82B2D8944948}" srcOrd="0" destOrd="2" presId="urn:microsoft.com/office/officeart/2005/8/layout/hList1"/>
    <dgm:cxn modelId="{726F5CAD-06E6-4A86-A27A-2B3461EE6D40}" srcId="{EDB1AF4F-C2B9-4B47-9FFF-7468C28EFBEA}" destId="{F49EBE42-F108-4AF2-B4A3-36875CCDE8AD}" srcOrd="1" destOrd="0" parTransId="{E694470F-644E-4248-B576-9E57B86B36DD}" sibTransId="{445F88C2-A819-46F9-A541-8B1EA17C182D}"/>
    <dgm:cxn modelId="{97B91FB9-19AB-4EB6-9733-491350DE929B}" srcId="{A6AAF38D-6950-42BA-BAB1-540A8F7D072A}" destId="{288E175F-AEB6-4CBD-8C36-C2B0F003EC53}" srcOrd="3" destOrd="0" parTransId="{DF7BD365-A8AE-4134-B145-FFFF8B269E85}" sibTransId="{824C86F5-2D41-4292-8B09-C36846719800}"/>
    <dgm:cxn modelId="{E14A6A9C-9EB8-4C1F-A2A3-26E0AB0075F6}" type="presOf" srcId="{E5D1E8D6-1724-47CC-BDC7-51DC9C474B28}" destId="{1F7ABA7E-B8FA-4ED6-8310-82B2D8944948}" srcOrd="0" destOrd="3" presId="urn:microsoft.com/office/officeart/2005/8/layout/hList1"/>
    <dgm:cxn modelId="{08BCF65C-522E-4E36-8D7F-D8E03D0B53E6}" type="presOf" srcId="{8B6A0874-EEDF-4E82-8E18-51BED1F54113}" destId="{1F7ABA7E-B8FA-4ED6-8310-82B2D8944948}" srcOrd="0" destOrd="18" presId="urn:microsoft.com/office/officeart/2005/8/layout/hList1"/>
    <dgm:cxn modelId="{39030755-EAD8-4767-80F2-3A96760775AE}" type="presOf" srcId="{395E6686-EC41-42F3-8DF7-8A38938AEE63}" destId="{CEA6A926-0EF9-45B8-9FAB-44929457FA39}" srcOrd="0" destOrd="2" presId="urn:microsoft.com/office/officeart/2005/8/layout/hList1"/>
    <dgm:cxn modelId="{ADD26677-C572-4650-8DF1-FC6F5CBDF62C}" type="presOf" srcId="{68CB5244-BD9B-40FE-BAD4-0EB95C134771}" destId="{1F7ABA7E-B8FA-4ED6-8310-82B2D8944948}" srcOrd="0" destOrd="7" presId="urn:microsoft.com/office/officeart/2005/8/layout/hList1"/>
    <dgm:cxn modelId="{C687EFB2-CD58-403E-8511-8538CF43CF24}" type="presOf" srcId="{261D6178-9034-41EC-BC75-F369F598C00A}" destId="{1F7ABA7E-B8FA-4ED6-8310-82B2D8944948}" srcOrd="0" destOrd="10" presId="urn:microsoft.com/office/officeart/2005/8/layout/hList1"/>
    <dgm:cxn modelId="{C841AD09-8688-4D85-B353-1C4FD7509DBA}" type="presParOf" srcId="{DBC73FED-C369-487E-B1CE-BF94D95F1EA4}" destId="{0367714E-58F3-47D5-B0A7-CC0D22D6BB23}" srcOrd="0" destOrd="0" presId="urn:microsoft.com/office/officeart/2005/8/layout/hList1"/>
    <dgm:cxn modelId="{2E95B6AF-DD37-4418-815F-C087513387C9}" type="presParOf" srcId="{0367714E-58F3-47D5-B0A7-CC0D22D6BB23}" destId="{4061D644-713E-41E6-A583-7C54F97F96BB}" srcOrd="0" destOrd="0" presId="urn:microsoft.com/office/officeart/2005/8/layout/hList1"/>
    <dgm:cxn modelId="{E1B8234E-6964-4F12-80A6-BFE25477B904}" type="presParOf" srcId="{0367714E-58F3-47D5-B0A7-CC0D22D6BB23}" destId="{1F7ABA7E-B8FA-4ED6-8310-82B2D8944948}" srcOrd="1" destOrd="0" presId="urn:microsoft.com/office/officeart/2005/8/layout/hList1"/>
    <dgm:cxn modelId="{2877607D-CC65-4361-9E92-23F1FFE60A35}" type="presParOf" srcId="{DBC73FED-C369-487E-B1CE-BF94D95F1EA4}" destId="{ACB60799-D4E1-4445-BD7A-C75A98F2E45D}" srcOrd="1" destOrd="0" presId="urn:microsoft.com/office/officeart/2005/8/layout/hList1"/>
    <dgm:cxn modelId="{0A40C31D-3235-4365-88A2-D6F16DB98BB5}" type="presParOf" srcId="{DBC73FED-C369-487E-B1CE-BF94D95F1EA4}" destId="{1CB3A55E-B316-403A-B50F-76A5FE15C2AF}" srcOrd="2" destOrd="0" presId="urn:microsoft.com/office/officeart/2005/8/layout/hList1"/>
    <dgm:cxn modelId="{0EBC1186-F6E8-4B8C-9359-0D1DE3F77188}" type="presParOf" srcId="{1CB3A55E-B316-403A-B50F-76A5FE15C2AF}" destId="{DD23E3C0-632E-498A-A498-B14B7D5987BC}" srcOrd="0" destOrd="0" presId="urn:microsoft.com/office/officeart/2005/8/layout/hList1"/>
    <dgm:cxn modelId="{EBA6332E-6717-4F54-9E80-8FFA49CBDED0}" type="presParOf" srcId="{1CB3A55E-B316-403A-B50F-76A5FE15C2AF}" destId="{3E12E844-2794-40D8-AAC7-2EFC732AC53B}" srcOrd="1" destOrd="0" presId="urn:microsoft.com/office/officeart/2005/8/layout/hList1"/>
    <dgm:cxn modelId="{D6BA2D8A-CCEB-4DDA-95DB-39DDFDC73E7C}" type="presParOf" srcId="{DBC73FED-C369-487E-B1CE-BF94D95F1EA4}" destId="{F3D9F116-51E0-43A5-BC2B-C4B0E3C89FB2}" srcOrd="3" destOrd="0" presId="urn:microsoft.com/office/officeart/2005/8/layout/hList1"/>
    <dgm:cxn modelId="{7FB19E11-D175-46AA-A028-0C2B47986D41}" type="presParOf" srcId="{DBC73FED-C369-487E-B1CE-BF94D95F1EA4}" destId="{55FE3D50-FAE1-4BBF-A6F1-E7D5C9E240EE}" srcOrd="4" destOrd="0" presId="urn:microsoft.com/office/officeart/2005/8/layout/hList1"/>
    <dgm:cxn modelId="{B5C3B3F4-BFD6-4713-A706-E26CEF85EC7B}" type="presParOf" srcId="{55FE3D50-FAE1-4BBF-A6F1-E7D5C9E240EE}" destId="{C2C86669-C11E-4EDD-B091-ED0D259BC7C6}" srcOrd="0" destOrd="0" presId="urn:microsoft.com/office/officeart/2005/8/layout/hList1"/>
    <dgm:cxn modelId="{DC9316BA-2DA3-4E3D-B983-8452D61C4390}" type="presParOf" srcId="{55FE3D50-FAE1-4BBF-A6F1-E7D5C9E240EE}" destId="{A34CA702-444B-442F-B803-D13906ABF494}" srcOrd="1" destOrd="0" presId="urn:microsoft.com/office/officeart/2005/8/layout/hList1"/>
    <dgm:cxn modelId="{D455A345-8AC3-450C-A22F-D6AE14D59A49}" type="presParOf" srcId="{DBC73FED-C369-487E-B1CE-BF94D95F1EA4}" destId="{CE09AC98-CE09-4A8E-8DDC-815E0BCF122E}" srcOrd="5" destOrd="0" presId="urn:microsoft.com/office/officeart/2005/8/layout/hList1"/>
    <dgm:cxn modelId="{A98BD17F-29B2-47A9-BABA-4C4EBE0A3F01}" type="presParOf" srcId="{DBC73FED-C369-487E-B1CE-BF94D95F1EA4}" destId="{D456FB7A-A893-4A1F-BF53-6C5D33AFD659}" srcOrd="6" destOrd="0" presId="urn:microsoft.com/office/officeart/2005/8/layout/hList1"/>
    <dgm:cxn modelId="{E660DEDB-6C3D-4A7D-8E20-B18D28DB9015}" type="presParOf" srcId="{D456FB7A-A893-4A1F-BF53-6C5D33AFD659}" destId="{AA6B47C3-5FA9-4EFE-956C-9F89F445A901}" srcOrd="0" destOrd="0" presId="urn:microsoft.com/office/officeart/2005/8/layout/hList1"/>
    <dgm:cxn modelId="{B32279EB-A24A-4A1B-919A-E56D66070A6F}" type="presParOf" srcId="{D456FB7A-A893-4A1F-BF53-6C5D33AFD659}" destId="{5B54FADF-B70E-4767-BC56-5FB4514655D2}" srcOrd="1" destOrd="0" presId="urn:microsoft.com/office/officeart/2005/8/layout/hList1"/>
    <dgm:cxn modelId="{2F246D66-3E25-4231-8321-A0A51475CC98}" type="presParOf" srcId="{DBC73FED-C369-487E-B1CE-BF94D95F1EA4}" destId="{7A55202B-3B2D-4B01-978C-4DEA010156A3}" srcOrd="7" destOrd="0" presId="urn:microsoft.com/office/officeart/2005/8/layout/hList1"/>
    <dgm:cxn modelId="{402FA83E-CA29-4A25-B2C8-46202096CD5B}" type="presParOf" srcId="{DBC73FED-C369-487E-B1CE-BF94D95F1EA4}" destId="{862C71C8-ECC4-440F-A439-FB85EAC1F34B}" srcOrd="8" destOrd="0" presId="urn:microsoft.com/office/officeart/2005/8/layout/hList1"/>
    <dgm:cxn modelId="{A1FD2CF8-FF0F-4666-A2B4-80E771C3D921}" type="presParOf" srcId="{862C71C8-ECC4-440F-A439-FB85EAC1F34B}" destId="{021B20C0-873B-435A-A7E8-05FD6E4F5DA2}" srcOrd="0" destOrd="0" presId="urn:microsoft.com/office/officeart/2005/8/layout/hList1"/>
    <dgm:cxn modelId="{CD5A4BF8-8B4B-4B03-BCD8-B4AB4C5863F3}" type="presParOf" srcId="{862C71C8-ECC4-440F-A439-FB85EAC1F34B}" destId="{CEA6A926-0EF9-45B8-9FAB-44929457FA3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61D644-713E-41E6-A583-7C54F97F96BB}">
      <dsp:nvSpPr>
        <dsp:cNvPr id="0" name=""/>
        <dsp:cNvSpPr/>
      </dsp:nvSpPr>
      <dsp:spPr>
        <a:xfrm>
          <a:off x="11524" y="-115754"/>
          <a:ext cx="1525303" cy="2315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40640" rIns="71120" bIns="4064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Lærer – elev</a:t>
          </a:r>
          <a:endParaRPr lang="nb-NO" sz="1000" kern="1200" dirty="0"/>
        </a:p>
      </dsp:txBody>
      <dsp:txXfrm>
        <a:off x="11524" y="-115754"/>
        <a:ext cx="1525303" cy="231509"/>
      </dsp:txXfrm>
    </dsp:sp>
    <dsp:sp modelId="{1F7ABA7E-B8FA-4ED6-8310-82B2D8944948}">
      <dsp:nvSpPr>
        <dsp:cNvPr id="0" name=""/>
        <dsp:cNvSpPr/>
      </dsp:nvSpPr>
      <dsp:spPr>
        <a:xfrm>
          <a:off x="11524" y="115754"/>
          <a:ext cx="1525303" cy="460108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71120" bIns="800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i="1" kern="1200" dirty="0" smtClean="0"/>
            <a:t>Timeplan</a:t>
          </a:r>
          <a:r>
            <a:rPr lang="nb-NO" sz="1000" i="1" kern="1200" dirty="0" smtClean="0"/>
            <a:t> </a:t>
          </a:r>
          <a:endParaRPr lang="nb-NO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i="1" kern="1200" dirty="0" smtClean="0"/>
            <a:t>Halvårsplaner</a:t>
          </a:r>
          <a:r>
            <a:rPr lang="nb-NO" sz="1000" i="1" kern="1200" dirty="0" smtClean="0"/>
            <a:t> i planleggeren i </a:t>
          </a:r>
          <a:r>
            <a:rPr lang="nb-NO" sz="1000" i="1" kern="1200" dirty="0" err="1" smtClean="0"/>
            <a:t>ItsLearning</a:t>
          </a:r>
          <a:endParaRPr lang="nb-NO" sz="1000" i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i="1" kern="1200" dirty="0" smtClean="0"/>
            <a:t>Lekser, oppgaver, aktiviteter, ressurser o.l</a:t>
          </a:r>
          <a:r>
            <a:rPr lang="nb-NO" sz="1000" i="1" kern="1200" dirty="0" smtClean="0"/>
            <a:t>. </a:t>
          </a:r>
          <a:r>
            <a:rPr lang="nb-NO" sz="1000" kern="1200" dirty="0" smtClean="0"/>
            <a:t>Ukeplaner legges i SharePoint for elever. Melding i Portal til foresatte</a:t>
          </a:r>
          <a:r>
            <a:rPr lang="nb-NO" sz="1000" i="1" kern="1200" dirty="0" smtClean="0"/>
            <a:t> </a:t>
          </a:r>
          <a:endParaRPr lang="nb-NO" sz="1000" i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i="1" kern="1200" dirty="0" smtClean="0"/>
            <a:t>Vurdering og oppfølging </a:t>
          </a:r>
          <a:r>
            <a:rPr lang="nb-NO" sz="1000" i="1" kern="1200" dirty="0" smtClean="0"/>
            <a:t>i </a:t>
          </a:r>
          <a:r>
            <a:rPr lang="nb-NO" sz="1000" i="1" kern="1200" dirty="0" err="1" smtClean="0"/>
            <a:t>ItsLearning</a:t>
          </a:r>
          <a:endParaRPr lang="nb-NO" sz="1000" i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i="1" kern="1200" dirty="0" smtClean="0"/>
            <a:t>Ulike verktøy/løsninger</a:t>
          </a:r>
          <a:endParaRPr lang="nb-NO" sz="1000" i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1000" i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i="1" kern="1200" dirty="0" smtClean="0"/>
            <a:t>Praktiske fellesbeskjeder </a:t>
          </a:r>
          <a:r>
            <a:rPr lang="nb-NO" sz="1000" i="1" kern="1200" dirty="0" smtClean="0"/>
            <a:t>som meldinger i Portalen</a:t>
          </a:r>
          <a:endParaRPr lang="nb-NO" sz="1000" i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i="1" kern="1200" smtClean="0"/>
            <a:t>Hastemeldinger</a:t>
          </a:r>
          <a:r>
            <a:rPr lang="nb-NO" sz="1000" i="1" kern="1200" smtClean="0"/>
            <a:t> via SkoleSMS</a:t>
          </a:r>
          <a:endParaRPr lang="nb-NO" sz="1000" i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i="1" kern="1200" dirty="0" smtClean="0"/>
            <a:t>Fraværsregistrering</a:t>
          </a:r>
          <a:r>
            <a:rPr lang="nb-NO" sz="1000" i="1" kern="1200" dirty="0" smtClean="0"/>
            <a:t> i fraværsløsningen i Fronter</a:t>
          </a:r>
          <a:endParaRPr lang="nb-NO" sz="1000" i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1000" kern="1200" dirty="0"/>
        </a:p>
      </dsp:txBody>
      <dsp:txXfrm>
        <a:off x="11524" y="115754"/>
        <a:ext cx="1525303" cy="4601089"/>
      </dsp:txXfrm>
    </dsp:sp>
    <dsp:sp modelId="{DD23E3C0-632E-498A-A498-B14B7D5987BC}">
      <dsp:nvSpPr>
        <dsp:cNvPr id="0" name=""/>
        <dsp:cNvSpPr/>
      </dsp:nvSpPr>
      <dsp:spPr>
        <a:xfrm>
          <a:off x="1750161" y="0"/>
          <a:ext cx="1523814" cy="2315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40640" rIns="71120" bIns="4064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Lærer – lærer</a:t>
          </a:r>
          <a:endParaRPr lang="nb-NO" sz="1000" kern="1200" dirty="0"/>
        </a:p>
      </dsp:txBody>
      <dsp:txXfrm>
        <a:off x="1750161" y="0"/>
        <a:ext cx="1523814" cy="231509"/>
      </dsp:txXfrm>
    </dsp:sp>
    <dsp:sp modelId="{3E12E844-2794-40D8-AAC7-2EFC732AC53B}">
      <dsp:nvSpPr>
        <dsp:cNvPr id="0" name=""/>
        <dsp:cNvSpPr/>
      </dsp:nvSpPr>
      <dsp:spPr>
        <a:xfrm>
          <a:off x="1750161" y="231509"/>
          <a:ext cx="1523814" cy="43695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71120" bIns="800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i="1" kern="1200" dirty="0" smtClean="0"/>
            <a:t>Faglig samarbeid og deling av dokumenter </a:t>
          </a:r>
          <a:r>
            <a:rPr lang="nb-NO" sz="1000" i="1" kern="1200" dirty="0" smtClean="0"/>
            <a:t>i tilrettelagte områder i Office 365/</a:t>
          </a:r>
          <a:r>
            <a:rPr lang="nb-NO" sz="1000" i="1" kern="1200" dirty="0" err="1" smtClean="0"/>
            <a:t>Sharepoint</a:t>
          </a:r>
          <a:r>
            <a:rPr lang="nb-NO" sz="1000" i="1" kern="1200" dirty="0" smtClean="0"/>
            <a:t> og </a:t>
          </a:r>
          <a:r>
            <a:rPr lang="nb-NO" sz="1000" i="1" kern="1200" dirty="0" err="1" smtClean="0"/>
            <a:t>ItsLearning</a:t>
          </a:r>
          <a:endParaRPr lang="nb-NO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i="1" kern="1200" dirty="0" smtClean="0"/>
            <a:t>Booking av møter, rom og ressurser </a:t>
          </a:r>
          <a:r>
            <a:rPr lang="nb-NO" sz="1000" b="0" i="1" kern="1200" dirty="0" smtClean="0"/>
            <a:t>kalenderfunksjonen</a:t>
          </a:r>
          <a:r>
            <a:rPr lang="nb-NO" sz="1000" b="1" i="1" kern="1200" dirty="0" smtClean="0"/>
            <a:t> </a:t>
          </a:r>
          <a:r>
            <a:rPr lang="nb-NO" sz="1000" i="1" kern="1200" dirty="0" smtClean="0"/>
            <a:t>i Outlook</a:t>
          </a:r>
          <a:endParaRPr lang="nb-NO" sz="1000" i="1" kern="1200" dirty="0"/>
        </a:p>
      </dsp:txBody>
      <dsp:txXfrm>
        <a:off x="1750161" y="231509"/>
        <a:ext cx="1523814" cy="4369579"/>
      </dsp:txXfrm>
    </dsp:sp>
    <dsp:sp modelId="{C2C86669-C11E-4EDD-B091-ED0D259BC7C6}">
      <dsp:nvSpPr>
        <dsp:cNvPr id="0" name=""/>
        <dsp:cNvSpPr/>
      </dsp:nvSpPr>
      <dsp:spPr>
        <a:xfrm>
          <a:off x="3487309" y="0"/>
          <a:ext cx="1523814" cy="2315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40640" rIns="71120" bIns="4064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Ledelse – ansatt</a:t>
          </a:r>
          <a:endParaRPr lang="nb-NO" sz="1000" kern="1200" dirty="0"/>
        </a:p>
      </dsp:txBody>
      <dsp:txXfrm>
        <a:off x="3487309" y="0"/>
        <a:ext cx="1523814" cy="231509"/>
      </dsp:txXfrm>
    </dsp:sp>
    <dsp:sp modelId="{A34CA702-444B-442F-B803-D13906ABF494}">
      <dsp:nvSpPr>
        <dsp:cNvPr id="0" name=""/>
        <dsp:cNvSpPr/>
      </dsp:nvSpPr>
      <dsp:spPr>
        <a:xfrm>
          <a:off x="3487309" y="231509"/>
          <a:ext cx="1523814" cy="43695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71120" bIns="800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i="1" kern="1200" dirty="0" smtClean="0"/>
            <a:t>Praktiske fellesbeskjeder </a:t>
          </a:r>
          <a:r>
            <a:rPr lang="nb-NO" sz="1000" i="1" kern="1200" dirty="0" smtClean="0"/>
            <a:t>som e-post eller meldinger i Portalen</a:t>
          </a:r>
          <a:endParaRPr lang="nb-NO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i="1" kern="1200" dirty="0" smtClean="0"/>
            <a:t>Beredskapsmeldinger</a:t>
          </a:r>
          <a:r>
            <a:rPr lang="nb-NO" sz="1000" i="1" kern="1200" dirty="0" smtClean="0"/>
            <a:t> via </a:t>
          </a:r>
          <a:r>
            <a:rPr lang="nb-NO" sz="1000" i="1" kern="1200" dirty="0" err="1" smtClean="0"/>
            <a:t>SkoleSMS</a:t>
          </a:r>
          <a:endParaRPr lang="nb-NO" sz="1000" i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i="1" kern="1200" dirty="0" smtClean="0"/>
            <a:t>Møtereferater</a:t>
          </a:r>
          <a:r>
            <a:rPr lang="nb-NO" sz="1000" i="1" kern="1200" dirty="0" smtClean="0"/>
            <a:t> i SharePoint for lærere</a:t>
          </a:r>
          <a:endParaRPr lang="nb-NO" sz="1000" i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i="1" kern="1200" dirty="0" smtClean="0"/>
            <a:t>Maler, skjemaer o.l. </a:t>
          </a:r>
          <a:r>
            <a:rPr lang="nb-NO" sz="1000" i="1" kern="1200" dirty="0" smtClean="0"/>
            <a:t>i SharePoint for lærere</a:t>
          </a:r>
          <a:endParaRPr lang="nb-NO" sz="1000" i="1" kern="1200" dirty="0"/>
        </a:p>
      </dsp:txBody>
      <dsp:txXfrm>
        <a:off x="3487309" y="231509"/>
        <a:ext cx="1523814" cy="4369579"/>
      </dsp:txXfrm>
    </dsp:sp>
    <dsp:sp modelId="{AA6B47C3-5FA9-4EFE-956C-9F89F445A901}">
      <dsp:nvSpPr>
        <dsp:cNvPr id="0" name=""/>
        <dsp:cNvSpPr/>
      </dsp:nvSpPr>
      <dsp:spPr>
        <a:xfrm>
          <a:off x="5224457" y="0"/>
          <a:ext cx="1523814" cy="2315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40640" rIns="71120" bIns="4064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Ledelse – elev</a:t>
          </a:r>
          <a:endParaRPr lang="nb-NO" sz="1000" kern="1200" dirty="0"/>
        </a:p>
      </dsp:txBody>
      <dsp:txXfrm>
        <a:off x="5224457" y="0"/>
        <a:ext cx="1523814" cy="231509"/>
      </dsp:txXfrm>
    </dsp:sp>
    <dsp:sp modelId="{5B54FADF-B70E-4767-BC56-5FB4514655D2}">
      <dsp:nvSpPr>
        <dsp:cNvPr id="0" name=""/>
        <dsp:cNvSpPr/>
      </dsp:nvSpPr>
      <dsp:spPr>
        <a:xfrm>
          <a:off x="5224457" y="231509"/>
          <a:ext cx="1523814" cy="43695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71120" bIns="800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i="1" kern="1200" dirty="0" smtClean="0"/>
            <a:t>Praktiske fellesbeskjeder </a:t>
          </a:r>
          <a:r>
            <a:rPr lang="nb-NO" sz="1000" b="0" i="1" kern="1200" dirty="0" smtClean="0"/>
            <a:t>som meldinger i Portalen</a:t>
          </a:r>
          <a:endParaRPr lang="nb-NO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i="1" kern="1200" dirty="0" smtClean="0"/>
            <a:t>Reglement, </a:t>
          </a:r>
          <a:r>
            <a:rPr lang="nb-NO" sz="1000" b="1" i="1" kern="1200" dirty="0" err="1" smtClean="0"/>
            <a:t>årshjul</a:t>
          </a:r>
          <a:r>
            <a:rPr lang="nb-NO" sz="1000" b="1" i="1" kern="1200" dirty="0" smtClean="0"/>
            <a:t>, skjemaer o.l</a:t>
          </a:r>
          <a:r>
            <a:rPr lang="nb-NO" sz="1000" b="0" i="1" kern="1200" dirty="0" smtClean="0"/>
            <a:t>. på skolens nettside</a:t>
          </a:r>
          <a:endParaRPr lang="nb-NO" sz="1000" b="0" i="1" kern="1200" dirty="0"/>
        </a:p>
      </dsp:txBody>
      <dsp:txXfrm>
        <a:off x="5224457" y="231509"/>
        <a:ext cx="1523814" cy="4369579"/>
      </dsp:txXfrm>
    </dsp:sp>
    <dsp:sp modelId="{021B20C0-873B-435A-A7E8-05FD6E4F5DA2}">
      <dsp:nvSpPr>
        <dsp:cNvPr id="0" name=""/>
        <dsp:cNvSpPr/>
      </dsp:nvSpPr>
      <dsp:spPr>
        <a:xfrm>
          <a:off x="6961605" y="0"/>
          <a:ext cx="1523814" cy="2315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40640" rIns="71120" bIns="4064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Skole – hjem</a:t>
          </a:r>
          <a:endParaRPr lang="nb-NO" sz="1000" kern="1200" dirty="0"/>
        </a:p>
      </dsp:txBody>
      <dsp:txXfrm>
        <a:off x="6961605" y="0"/>
        <a:ext cx="1523814" cy="231509"/>
      </dsp:txXfrm>
    </dsp:sp>
    <dsp:sp modelId="{CEA6A926-0EF9-45B8-9FAB-44929457FA39}">
      <dsp:nvSpPr>
        <dsp:cNvPr id="0" name=""/>
        <dsp:cNvSpPr/>
      </dsp:nvSpPr>
      <dsp:spPr>
        <a:xfrm>
          <a:off x="6961605" y="231509"/>
          <a:ext cx="1523814" cy="43695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71120" bIns="800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i="1" kern="1200" dirty="0" smtClean="0"/>
            <a:t>Praktiske fellesbeskjeder </a:t>
          </a:r>
          <a:r>
            <a:rPr lang="nb-NO" sz="1000" i="1" kern="1200" dirty="0" smtClean="0"/>
            <a:t>som meldinger i Portalen og </a:t>
          </a:r>
          <a:r>
            <a:rPr lang="nb-NO" sz="1000" i="1" kern="1200" dirty="0" err="1" smtClean="0"/>
            <a:t>SkoleSMS</a:t>
          </a:r>
          <a:endParaRPr lang="nb-NO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i="1" kern="1200" dirty="0" smtClean="0"/>
            <a:t>Beredskapsmeldinger</a:t>
          </a:r>
          <a:r>
            <a:rPr lang="nb-NO" sz="1000" i="1" kern="1200" dirty="0" smtClean="0"/>
            <a:t> via </a:t>
          </a:r>
          <a:r>
            <a:rPr lang="nb-NO" sz="1000" i="1" kern="1200" dirty="0" err="1" smtClean="0"/>
            <a:t>SkoleSMS</a:t>
          </a:r>
          <a:endParaRPr lang="nb-NO" sz="1000" i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i="1" kern="1200" dirty="0" smtClean="0"/>
            <a:t>Møtereferater (offentlige) </a:t>
          </a:r>
          <a:r>
            <a:rPr lang="nb-NO" sz="1000" b="0" i="1" kern="1200" dirty="0" smtClean="0"/>
            <a:t>skolens nettsider</a:t>
          </a:r>
          <a:endParaRPr lang="nb-NO" sz="1000" i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i="1" kern="1200" dirty="0" smtClean="0"/>
            <a:t>Fraværsoppfølging</a:t>
          </a:r>
          <a:r>
            <a:rPr lang="nb-NO" sz="1000" i="1" kern="1200" dirty="0" smtClean="0"/>
            <a:t> </a:t>
          </a:r>
          <a:r>
            <a:rPr lang="nb-NO" sz="1000" i="1" kern="1200" dirty="0" err="1" smtClean="0"/>
            <a:t>SkoleSMS</a:t>
          </a:r>
          <a:endParaRPr lang="nb-NO" sz="1000" i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i="1" kern="1200" dirty="0" smtClean="0"/>
            <a:t>Reglement, </a:t>
          </a:r>
          <a:r>
            <a:rPr lang="nb-NO" sz="1000" b="1" i="1" kern="1200" dirty="0" err="1" smtClean="0"/>
            <a:t>årshjul</a:t>
          </a:r>
          <a:r>
            <a:rPr lang="nb-NO" sz="1000" b="1" i="1" kern="1200" dirty="0" smtClean="0"/>
            <a:t>, skjemaer o.l. </a:t>
          </a:r>
          <a:r>
            <a:rPr lang="nb-NO" sz="1000" i="1" kern="1200" dirty="0" smtClean="0"/>
            <a:t>på skolens nettside</a:t>
          </a:r>
          <a:endParaRPr lang="nb-NO" sz="1000" i="1" kern="1200" dirty="0"/>
        </a:p>
      </dsp:txBody>
      <dsp:txXfrm>
        <a:off x="6961605" y="231509"/>
        <a:ext cx="1523814" cy="43695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12.04.2018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28351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12.04.2018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97123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12.04.2018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86601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lt 6 Forside V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Rolig1_regnebakgrunn2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501"/>
          <a:stretch/>
        </p:blipFill>
        <p:spPr>
          <a:xfrm>
            <a:off x="1875368" y="1400176"/>
            <a:ext cx="10316633" cy="5446283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317838" y="1967167"/>
            <a:ext cx="6525749" cy="666917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3200"/>
            </a:lvl1pPr>
          </a:lstStyle>
          <a:p>
            <a:r>
              <a:rPr lang="nb-NO" dirty="0" smtClean="0"/>
              <a:t>Klikk for å legge til en tittel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1317838" y="2482417"/>
            <a:ext cx="6528725" cy="648072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 smtClean="0"/>
              <a:t>Klikk for å legge til en undertittel</a:t>
            </a:r>
            <a:endParaRPr lang="nb-NO" dirty="0"/>
          </a:p>
        </p:txBody>
      </p:sp>
      <p:pic>
        <p:nvPicPr>
          <p:cNvPr id="9" name="Bilde 8" descr="NY2_ORGINALheaderUDEinterfac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81" y="6090334"/>
            <a:ext cx="12192000" cy="783566"/>
          </a:xfrm>
          <a:prstGeom prst="rect">
            <a:avLst/>
          </a:prstGeom>
        </p:spPr>
      </p:pic>
      <p:sp>
        <p:nvSpPr>
          <p:cNvPr id="16" name="Plassholder for dato 14"/>
          <p:cNvSpPr txBox="1">
            <a:spLocks/>
          </p:cNvSpPr>
          <p:nvPr userDrawn="1"/>
        </p:nvSpPr>
        <p:spPr>
          <a:xfrm>
            <a:off x="10594281" y="932201"/>
            <a:ext cx="14783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b-NO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0401A2A-EA9E-4009-BB29-E98453A213B6}" type="datetimeFigureOut">
              <a:rPr lang="nb-NO" sz="1200" smtClean="0"/>
              <a:pPr/>
              <a:t>12.04.2018</a:t>
            </a:fld>
            <a:endParaRPr lang="nb-NO" sz="1200" dirty="0"/>
          </a:p>
        </p:txBody>
      </p:sp>
      <p:sp>
        <p:nvSpPr>
          <p:cNvPr id="17" name="Rectangle 11"/>
          <p:cNvSpPr>
            <a:spLocks noChangeAspect="1" noChangeArrowheads="1"/>
          </p:cNvSpPr>
          <p:nvPr userDrawn="1"/>
        </p:nvSpPr>
        <p:spPr bwMode="auto">
          <a:xfrm>
            <a:off x="-7180" y="1247775"/>
            <a:ext cx="12213936" cy="217488"/>
          </a:xfrm>
          <a:prstGeom prst="rect">
            <a:avLst/>
          </a:prstGeom>
          <a:solidFill>
            <a:srgbClr val="A6C2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nb-NO" sz="1800">
              <a:latin typeface="Arial" charset="0"/>
              <a:ea typeface="+mn-ea"/>
              <a:cs typeface="+mn-cs"/>
            </a:endParaRPr>
          </a:p>
        </p:txBody>
      </p:sp>
      <p:sp>
        <p:nvSpPr>
          <p:cNvPr id="18" name="Rectangle 12"/>
          <p:cNvSpPr>
            <a:spLocks noChangeArrowheads="1"/>
          </p:cNvSpPr>
          <p:nvPr userDrawn="1"/>
        </p:nvSpPr>
        <p:spPr bwMode="auto">
          <a:xfrm>
            <a:off x="1289052" y="1247775"/>
            <a:ext cx="10356849" cy="215900"/>
          </a:xfrm>
          <a:prstGeom prst="rect">
            <a:avLst/>
          </a:prstGeom>
          <a:solidFill>
            <a:srgbClr val="0077AF"/>
          </a:solidFill>
          <a:ln w="889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nb-NO" sz="2400">
              <a:solidFill>
                <a:srgbClr val="558ED5"/>
              </a:solidFill>
              <a:latin typeface="Times" charset="0"/>
              <a:ea typeface="+mn-ea"/>
              <a:cs typeface="+mn-cs"/>
            </a:endParaRPr>
          </a:p>
        </p:txBody>
      </p:sp>
      <p:sp>
        <p:nvSpPr>
          <p:cNvPr id="13" name="Plassholder for tekst 19"/>
          <p:cNvSpPr>
            <a:spLocks noGrp="1"/>
          </p:cNvSpPr>
          <p:nvPr>
            <p:ph type="body" sz="quarter" idx="10" hasCustomPrompt="1"/>
          </p:nvPr>
        </p:nvSpPr>
        <p:spPr>
          <a:xfrm>
            <a:off x="1294799" y="796427"/>
            <a:ext cx="6109288" cy="390801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latin typeface="Times New Roman" pitchFamily="18" charset="0"/>
                <a:cs typeface="Times New Roman" pitchFamily="18" charset="0"/>
              </a:defRPr>
            </a:lvl1pPr>
          </a:lstStyle>
          <a:p>
            <a:pPr lvl="0"/>
            <a:r>
              <a:rPr lang="nb-NO" dirty="0" smtClean="0"/>
              <a:t>Skolenavn settes inn her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72073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lt 1 Inn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e 8" descr="NY2_ORGINALheaderUDEinterfac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81" y="6090334"/>
            <a:ext cx="12192000" cy="783566"/>
          </a:xfrm>
          <a:prstGeom prst="rect">
            <a:avLst/>
          </a:prstGeom>
        </p:spPr>
      </p:pic>
      <p:sp>
        <p:nvSpPr>
          <p:cNvPr id="12" name="Rektangel 11"/>
          <p:cNvSpPr/>
          <p:nvPr userDrawn="1"/>
        </p:nvSpPr>
        <p:spPr>
          <a:xfrm>
            <a:off x="0" y="0"/>
            <a:ext cx="12184819" cy="13407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800"/>
          </a:p>
        </p:txBody>
      </p:sp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623392" y="476672"/>
            <a:ext cx="11041227" cy="108012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4400"/>
            </a:lvl1pPr>
          </a:lstStyle>
          <a:p>
            <a:r>
              <a:rPr lang="nb-NO" dirty="0" smtClean="0"/>
              <a:t>Klikk for å legge til en tittel</a:t>
            </a:r>
            <a:endParaRPr lang="nb-NO" dirty="0"/>
          </a:p>
        </p:txBody>
      </p:sp>
      <p:sp>
        <p:nvSpPr>
          <p:cNvPr id="13" name="Plassholder for innhold 2"/>
          <p:cNvSpPr>
            <a:spLocks noGrp="1"/>
          </p:cNvSpPr>
          <p:nvPr>
            <p:ph idx="1"/>
          </p:nvPr>
        </p:nvSpPr>
        <p:spPr>
          <a:xfrm>
            <a:off x="623392" y="1700808"/>
            <a:ext cx="11041227" cy="3960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16" name="Plassholder for dato 14"/>
          <p:cNvSpPr txBox="1">
            <a:spLocks/>
          </p:cNvSpPr>
          <p:nvPr userDrawn="1"/>
        </p:nvSpPr>
        <p:spPr>
          <a:xfrm>
            <a:off x="10416481" y="5907772"/>
            <a:ext cx="14783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b-NO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0401A2A-EA9E-4009-BB29-E98453A213B6}" type="datetimeFigureOut">
              <a:rPr lang="nb-NO" sz="1200" smtClean="0"/>
              <a:pPr/>
              <a:t>12.04.2018</a:t>
            </a:fld>
            <a:endParaRPr lang="nb-NO" sz="1200" dirty="0"/>
          </a:p>
        </p:txBody>
      </p:sp>
    </p:spTree>
    <p:extLst>
      <p:ext uri="{BB962C8B-B14F-4D97-AF65-F5344CB8AC3E}">
        <p14:creationId xmlns:p14="http://schemas.microsoft.com/office/powerpoint/2010/main" val="3350382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12.04.2018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50238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12.04.2018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73474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12.04.2018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50558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12.04.2018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5786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12.04.2018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26926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12.04.2018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3746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12.04.2018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73574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12.04.2018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17428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0FDAD-F9D6-4618-9833-7748898E1B9F}" type="datetimeFigureOut">
              <a:rPr lang="nb-NO" smtClean="0"/>
              <a:t>12.04.2018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55489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dertittel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Skolens </a:t>
            </a:r>
            <a:r>
              <a:rPr lang="nb-NO" dirty="0"/>
              <a:t>plan for bruk av </a:t>
            </a:r>
            <a:r>
              <a:rPr lang="nb-NO" dirty="0" smtClean="0"/>
              <a:t>Skoleplattform Oslo og krav til minimumskompetanse</a:t>
            </a:r>
            <a:endParaRPr lang="nb-NO" dirty="0"/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b-NO" dirty="0" smtClean="0"/>
              <a:t>Kringsjå skole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3397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nb-NO" sz="1800" dirty="0"/>
              <a:t>Informasjon, kommunikasjon og samhandling: </a:t>
            </a:r>
            <a:br>
              <a:rPr lang="nb-NO" sz="1800" dirty="0"/>
            </a:br>
            <a:r>
              <a:rPr lang="nb-NO" dirty="0" smtClean="0"/>
              <a:t>Lærer </a:t>
            </a:r>
            <a:r>
              <a:rPr lang="nb-NO" dirty="0"/>
              <a:t>– </a:t>
            </a:r>
            <a:r>
              <a:rPr lang="nb-NO" dirty="0" smtClean="0"/>
              <a:t>elev</a:t>
            </a:r>
            <a:r>
              <a:rPr lang="nb-NO" sz="3600" dirty="0"/>
              <a:t/>
            </a:r>
            <a:br>
              <a:rPr lang="nb-NO" sz="3600" dirty="0"/>
            </a:br>
            <a:endParaRPr lang="nb-NO" sz="3600" dirty="0"/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nb-NO" dirty="0"/>
              <a:t>Timeplan</a:t>
            </a:r>
          </a:p>
          <a:p>
            <a:pPr lvl="1"/>
            <a:r>
              <a:rPr lang="nb-NO" sz="2500" dirty="0"/>
              <a:t>Deles ut i papir ved skolestart eller ved endringer. </a:t>
            </a:r>
          </a:p>
          <a:p>
            <a:r>
              <a:rPr lang="nb-NO" dirty="0"/>
              <a:t>Halvårsplaner</a:t>
            </a:r>
          </a:p>
          <a:p>
            <a:pPr lvl="1"/>
            <a:r>
              <a:rPr lang="nb-NO" sz="2500" dirty="0" smtClean="0"/>
              <a:t>Lages i planleggeren og kopieres til fagrom (</a:t>
            </a:r>
            <a:r>
              <a:rPr lang="nb-NO" sz="2500" dirty="0" err="1" smtClean="0"/>
              <a:t>ItsLearning</a:t>
            </a:r>
            <a:r>
              <a:rPr lang="nb-NO" sz="2500" dirty="0" smtClean="0"/>
              <a:t>)</a:t>
            </a:r>
            <a:endParaRPr lang="nb-NO" sz="2500" dirty="0"/>
          </a:p>
          <a:p>
            <a:r>
              <a:rPr lang="nb-NO" dirty="0"/>
              <a:t>Lekser, oppgaver, aktiviteter, ressurser og </a:t>
            </a:r>
            <a:r>
              <a:rPr lang="nb-NO" dirty="0" smtClean="0"/>
              <a:t>lignende</a:t>
            </a:r>
          </a:p>
          <a:p>
            <a:pPr lvl="1"/>
            <a:r>
              <a:rPr lang="nb-NO" sz="2500" dirty="0" smtClean="0"/>
              <a:t>Ukeplaner legges i SharePoint for elever. Melding i Portal til foresatte.</a:t>
            </a:r>
            <a:endParaRPr lang="nb-NO" sz="2500" dirty="0"/>
          </a:p>
          <a:p>
            <a:r>
              <a:rPr lang="nb-NO" dirty="0"/>
              <a:t>Vurdering og oppfølging </a:t>
            </a:r>
            <a:endParaRPr lang="nb-NO" dirty="0" smtClean="0"/>
          </a:p>
          <a:p>
            <a:pPr lvl="1"/>
            <a:r>
              <a:rPr lang="nb-NO" sz="2500" dirty="0" smtClean="0"/>
              <a:t>IUP (halvårs- og sluttvurdering – </a:t>
            </a:r>
            <a:r>
              <a:rPr lang="nb-NO" sz="2500" dirty="0" err="1" smtClean="0"/>
              <a:t>ItsLearning</a:t>
            </a:r>
            <a:r>
              <a:rPr lang="nb-NO" sz="2500" dirty="0" smtClean="0"/>
              <a:t>)</a:t>
            </a:r>
            <a:endParaRPr lang="nb-NO" sz="2500" dirty="0"/>
          </a:p>
          <a:p>
            <a:r>
              <a:rPr lang="nb-NO" dirty="0"/>
              <a:t>Fagressurser og </a:t>
            </a:r>
            <a:r>
              <a:rPr lang="nb-NO" dirty="0" smtClean="0"/>
              <a:t>fagstoff</a:t>
            </a:r>
          </a:p>
          <a:p>
            <a:pPr lvl="1"/>
            <a:r>
              <a:rPr lang="nb-NO" sz="2500" dirty="0" smtClean="0"/>
              <a:t>Digitale læringsressurser er tilgjengelige i portalen.</a:t>
            </a:r>
            <a:endParaRPr lang="nb-NO" sz="2500" dirty="0"/>
          </a:p>
          <a:p>
            <a:r>
              <a:rPr lang="nb-NO" dirty="0" smtClean="0"/>
              <a:t>Praktiske fellesbeskjeder</a:t>
            </a:r>
          </a:p>
          <a:p>
            <a:pPr lvl="1"/>
            <a:r>
              <a:rPr lang="nb-NO" sz="2600" dirty="0" smtClean="0"/>
              <a:t>Kontaktlærer/faglærer legger beskjeder i Portalen eller </a:t>
            </a:r>
            <a:r>
              <a:rPr lang="nb-NO" sz="2600" dirty="0" err="1" smtClean="0"/>
              <a:t>SkoleSMS</a:t>
            </a:r>
            <a:endParaRPr lang="nb-NO" sz="2600" dirty="0"/>
          </a:p>
          <a:p>
            <a:r>
              <a:rPr lang="nb-NO" dirty="0" smtClean="0"/>
              <a:t>Fraværsregistrering</a:t>
            </a:r>
          </a:p>
          <a:p>
            <a:pPr lvl="1"/>
            <a:r>
              <a:rPr lang="nb-NO" sz="2600" dirty="0" smtClean="0"/>
              <a:t>Kontaktlærer registrerer fravær i Fronter</a:t>
            </a:r>
            <a:endParaRPr lang="nb-NO" sz="2600" dirty="0"/>
          </a:p>
        </p:txBody>
      </p:sp>
    </p:spTree>
    <p:extLst>
      <p:ext uri="{BB962C8B-B14F-4D97-AF65-F5344CB8AC3E}">
        <p14:creationId xmlns:p14="http://schemas.microsoft.com/office/powerpoint/2010/main" val="112106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nb-NO" sz="1800" dirty="0"/>
              <a:t>Informasjon, kommunikasjon og samhandling:</a:t>
            </a:r>
            <a:r>
              <a:rPr lang="nb-NO" dirty="0"/>
              <a:t/>
            </a:r>
            <a:br>
              <a:rPr lang="nb-NO" dirty="0"/>
            </a:br>
            <a:r>
              <a:rPr lang="nb-NO" dirty="0"/>
              <a:t>Lærer – lærer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nb-NO" sz="2000" dirty="0"/>
              <a:t>Faglig samarbeid og deling av dokumenter</a:t>
            </a:r>
          </a:p>
          <a:p>
            <a:pPr lvl="1">
              <a:lnSpc>
                <a:spcPct val="80000"/>
              </a:lnSpc>
            </a:pPr>
            <a:r>
              <a:rPr lang="nb-NO" sz="2000" dirty="0"/>
              <a:t>Team</a:t>
            </a:r>
          </a:p>
          <a:p>
            <a:pPr lvl="2">
              <a:lnSpc>
                <a:spcPct val="80000"/>
              </a:lnSpc>
            </a:pPr>
            <a:r>
              <a:rPr lang="nb-NO" sz="1600" dirty="0" smtClean="0"/>
              <a:t>SharePoint og </a:t>
            </a:r>
            <a:r>
              <a:rPr lang="nb-NO" sz="1600" dirty="0" err="1" smtClean="0"/>
              <a:t>ItsLearning</a:t>
            </a:r>
            <a:endParaRPr lang="nb-NO" sz="1600" dirty="0"/>
          </a:p>
          <a:p>
            <a:pPr lvl="1">
              <a:lnSpc>
                <a:spcPct val="80000"/>
              </a:lnSpc>
            </a:pPr>
            <a:r>
              <a:rPr lang="nb-NO" sz="2000" dirty="0"/>
              <a:t>Trinn</a:t>
            </a:r>
          </a:p>
          <a:p>
            <a:pPr lvl="2">
              <a:lnSpc>
                <a:spcPct val="80000"/>
              </a:lnSpc>
            </a:pPr>
            <a:r>
              <a:rPr lang="nb-NO" sz="1600" dirty="0"/>
              <a:t>SharePoint og </a:t>
            </a:r>
            <a:r>
              <a:rPr lang="nb-NO" sz="1600" dirty="0" err="1" smtClean="0"/>
              <a:t>ItsLearning</a:t>
            </a:r>
            <a:endParaRPr lang="nb-NO" sz="1600" dirty="0"/>
          </a:p>
          <a:p>
            <a:pPr>
              <a:lnSpc>
                <a:spcPct val="80000"/>
              </a:lnSpc>
            </a:pPr>
            <a:r>
              <a:rPr lang="nb-NO" sz="2000" dirty="0" smtClean="0"/>
              <a:t>Booking </a:t>
            </a:r>
            <a:r>
              <a:rPr lang="nb-NO" sz="2000" dirty="0"/>
              <a:t>av møter og ressurser</a:t>
            </a:r>
          </a:p>
          <a:p>
            <a:pPr lvl="1">
              <a:lnSpc>
                <a:spcPct val="80000"/>
              </a:lnSpc>
            </a:pPr>
            <a:r>
              <a:rPr lang="nb-NO" sz="1600" dirty="0" smtClean="0"/>
              <a:t>Kalenderfunksjonen i Outlook</a:t>
            </a:r>
            <a:endParaRPr lang="nb-NO" sz="1600" dirty="0"/>
          </a:p>
          <a:p>
            <a:pPr marL="0" indent="0">
              <a:lnSpc>
                <a:spcPct val="80000"/>
              </a:lnSpc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447239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nb-NO" sz="1800" dirty="0"/>
              <a:t>Informasjon, kommunikasjon og samhandling:</a:t>
            </a:r>
            <a:r>
              <a:rPr lang="nb-NO" dirty="0"/>
              <a:t/>
            </a:r>
            <a:br>
              <a:rPr lang="nb-NO" dirty="0"/>
            </a:br>
            <a:r>
              <a:rPr lang="nb-NO" dirty="0"/>
              <a:t>Ledelse – ansatt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b-NO" sz="2000" dirty="0"/>
              <a:t>Praktiske fellesbeskjeder</a:t>
            </a:r>
          </a:p>
          <a:p>
            <a:pPr lvl="1">
              <a:lnSpc>
                <a:spcPct val="90000"/>
              </a:lnSpc>
            </a:pPr>
            <a:r>
              <a:rPr lang="nb-NO" sz="1600" dirty="0" smtClean="0"/>
              <a:t>E-post og Portal</a:t>
            </a:r>
            <a:endParaRPr lang="nb-NO" sz="1600" dirty="0"/>
          </a:p>
          <a:p>
            <a:pPr>
              <a:lnSpc>
                <a:spcPct val="90000"/>
              </a:lnSpc>
            </a:pPr>
            <a:r>
              <a:rPr lang="nb-NO" sz="2000" dirty="0"/>
              <a:t>Beredskapsmeldinger</a:t>
            </a:r>
          </a:p>
          <a:p>
            <a:pPr lvl="1">
              <a:lnSpc>
                <a:spcPct val="90000"/>
              </a:lnSpc>
            </a:pPr>
            <a:r>
              <a:rPr lang="nb-NO" sz="1600" dirty="0" err="1" smtClean="0"/>
              <a:t>SkoleSMS</a:t>
            </a:r>
            <a:endParaRPr lang="nb-NO" sz="1600" dirty="0"/>
          </a:p>
          <a:p>
            <a:pPr>
              <a:lnSpc>
                <a:spcPct val="90000"/>
              </a:lnSpc>
            </a:pPr>
            <a:r>
              <a:rPr lang="nb-NO" sz="2000" dirty="0"/>
              <a:t>Møtereferater</a:t>
            </a:r>
          </a:p>
          <a:p>
            <a:pPr lvl="1">
              <a:lnSpc>
                <a:spcPct val="90000"/>
              </a:lnSpc>
            </a:pPr>
            <a:r>
              <a:rPr lang="nb-NO" sz="1600" dirty="0" smtClean="0"/>
              <a:t>SharePoint</a:t>
            </a:r>
            <a:endParaRPr lang="nb-NO" sz="1600" dirty="0"/>
          </a:p>
          <a:p>
            <a:pPr>
              <a:lnSpc>
                <a:spcPct val="90000"/>
              </a:lnSpc>
            </a:pPr>
            <a:r>
              <a:rPr lang="nb-NO" sz="2000" dirty="0"/>
              <a:t>Maler, skjemaer, </a:t>
            </a:r>
            <a:r>
              <a:rPr lang="nb-NO" sz="2000" dirty="0" err="1"/>
              <a:t>årshjul</a:t>
            </a:r>
            <a:r>
              <a:rPr lang="nb-NO" sz="2000" dirty="0"/>
              <a:t> og lignende</a:t>
            </a:r>
          </a:p>
          <a:p>
            <a:pPr lvl="1">
              <a:lnSpc>
                <a:spcPct val="90000"/>
              </a:lnSpc>
            </a:pPr>
            <a:r>
              <a:rPr lang="nb-NO" sz="1600" dirty="0" smtClean="0"/>
              <a:t>SharePoint</a:t>
            </a:r>
            <a:endParaRPr lang="nb-NO" sz="1600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19297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nb-NO" sz="1800" dirty="0"/>
              <a:t>Informasjon, kommunikasjon og samhandling:</a:t>
            </a:r>
            <a:br>
              <a:rPr lang="nb-NO" sz="1800" dirty="0"/>
            </a:br>
            <a:r>
              <a:rPr lang="nb-NO" dirty="0"/>
              <a:t>Ledelse – elev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b-NO" sz="2000" dirty="0"/>
              <a:t>Praktiske fellesbeskjeder</a:t>
            </a:r>
          </a:p>
          <a:p>
            <a:pPr lvl="1">
              <a:lnSpc>
                <a:spcPct val="90000"/>
              </a:lnSpc>
            </a:pPr>
            <a:r>
              <a:rPr lang="nb-NO" sz="1600" dirty="0" smtClean="0"/>
              <a:t>Portal</a:t>
            </a:r>
            <a:endParaRPr lang="nb-NO" sz="1600" dirty="0"/>
          </a:p>
          <a:p>
            <a:pPr>
              <a:lnSpc>
                <a:spcPct val="90000"/>
              </a:lnSpc>
            </a:pPr>
            <a:r>
              <a:rPr lang="nb-NO" sz="2000" dirty="0" smtClean="0"/>
              <a:t>Reglement</a:t>
            </a:r>
            <a:r>
              <a:rPr lang="nb-NO" sz="2000" dirty="0"/>
              <a:t>, </a:t>
            </a:r>
            <a:r>
              <a:rPr lang="nb-NO" sz="2000" dirty="0" err="1"/>
              <a:t>årshjul</a:t>
            </a:r>
            <a:r>
              <a:rPr lang="nb-NO" sz="2000" dirty="0"/>
              <a:t>, skjemaer og </a:t>
            </a:r>
            <a:r>
              <a:rPr lang="nb-NO" sz="2000" dirty="0" smtClean="0"/>
              <a:t>lignende</a:t>
            </a:r>
          </a:p>
          <a:p>
            <a:pPr lvl="1"/>
            <a:r>
              <a:rPr lang="nb-NO" sz="1600" dirty="0" smtClean="0"/>
              <a:t>Skolens nettside</a:t>
            </a:r>
            <a:endParaRPr lang="nb-NO" sz="1600" dirty="0"/>
          </a:p>
          <a:p>
            <a:pPr lvl="1">
              <a:lnSpc>
                <a:spcPct val="90000"/>
              </a:lnSpc>
            </a:pPr>
            <a:endParaRPr lang="nb-NO" sz="1600" dirty="0"/>
          </a:p>
        </p:txBody>
      </p:sp>
    </p:spTree>
    <p:extLst>
      <p:ext uri="{BB962C8B-B14F-4D97-AF65-F5344CB8AC3E}">
        <p14:creationId xmlns:p14="http://schemas.microsoft.com/office/powerpoint/2010/main" val="2208427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nb-NO" sz="1800" dirty="0"/>
              <a:t>Informasjon, kommunikasjon og samhandling:</a:t>
            </a:r>
            <a:br>
              <a:rPr lang="nb-NO" sz="1800" dirty="0"/>
            </a:br>
            <a:r>
              <a:rPr lang="nb-NO" dirty="0"/>
              <a:t>Skole – hjem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000" dirty="0"/>
              <a:t>Praktiske fellesbeskjeder</a:t>
            </a:r>
          </a:p>
          <a:p>
            <a:pPr lvl="1"/>
            <a:r>
              <a:rPr lang="nb-NO" sz="1600" dirty="0" smtClean="0"/>
              <a:t>Portal og </a:t>
            </a:r>
            <a:r>
              <a:rPr lang="nb-NO" sz="1600" dirty="0" err="1" smtClean="0"/>
              <a:t>SkoleSMS</a:t>
            </a:r>
            <a:endParaRPr lang="nb-NO" sz="1600" dirty="0"/>
          </a:p>
          <a:p>
            <a:r>
              <a:rPr lang="nb-NO" sz="2000" dirty="0"/>
              <a:t>Beredskapsmeldinger</a:t>
            </a:r>
          </a:p>
          <a:p>
            <a:pPr lvl="1"/>
            <a:r>
              <a:rPr lang="nb-NO" sz="1600" dirty="0" err="1" smtClean="0"/>
              <a:t>SkoleSMS</a:t>
            </a:r>
            <a:endParaRPr lang="nb-NO" sz="1600" dirty="0"/>
          </a:p>
          <a:p>
            <a:r>
              <a:rPr lang="nb-NO" sz="2000" dirty="0"/>
              <a:t>Møtereferater</a:t>
            </a:r>
          </a:p>
          <a:p>
            <a:pPr lvl="1"/>
            <a:r>
              <a:rPr lang="nb-NO" sz="1600" dirty="0" smtClean="0"/>
              <a:t>Skolens nettside</a:t>
            </a:r>
            <a:endParaRPr lang="nb-NO" sz="1600" dirty="0"/>
          </a:p>
          <a:p>
            <a:r>
              <a:rPr lang="nb-NO" sz="2000" dirty="0"/>
              <a:t>Fraværsoppfølging </a:t>
            </a:r>
          </a:p>
          <a:p>
            <a:pPr lvl="1"/>
            <a:r>
              <a:rPr lang="nb-NO" sz="1600" dirty="0" err="1" smtClean="0"/>
              <a:t>SkoleSMS</a:t>
            </a:r>
            <a:endParaRPr lang="nb-NO" sz="1600" dirty="0"/>
          </a:p>
          <a:p>
            <a:r>
              <a:rPr lang="nb-NO" sz="2000" dirty="0"/>
              <a:t>Reglement, </a:t>
            </a:r>
            <a:r>
              <a:rPr lang="nb-NO" sz="2000" dirty="0" err="1"/>
              <a:t>årshjul</a:t>
            </a:r>
            <a:r>
              <a:rPr lang="nb-NO" sz="2000" dirty="0"/>
              <a:t>, skjemaer og lignende</a:t>
            </a:r>
          </a:p>
          <a:p>
            <a:pPr lvl="1"/>
            <a:r>
              <a:rPr lang="nb-NO" sz="1600" dirty="0" smtClean="0"/>
              <a:t>Skolens nettside</a:t>
            </a:r>
            <a:endParaRPr lang="nb-NO" sz="1600" dirty="0"/>
          </a:p>
        </p:txBody>
      </p:sp>
    </p:spTree>
    <p:extLst>
      <p:ext uri="{BB962C8B-B14F-4D97-AF65-F5344CB8AC3E}">
        <p14:creationId xmlns:p14="http://schemas.microsoft.com/office/powerpoint/2010/main" val="419033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23392" y="-180157"/>
            <a:ext cx="11041227" cy="1080120"/>
          </a:xfrm>
        </p:spPr>
        <p:txBody>
          <a:bodyPr/>
          <a:lstStyle/>
          <a:p>
            <a:pPr algn="l"/>
            <a:r>
              <a:rPr lang="nb-NO" sz="3200" dirty="0"/>
              <a:t>Oversikt over skolens bruk av plattformen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702375176"/>
              </p:ext>
            </p:extLst>
          </p:nvPr>
        </p:nvGraphicFramePr>
        <p:xfrm>
          <a:off x="1775520" y="1052735"/>
          <a:ext cx="8496944" cy="4601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150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991544" y="476672"/>
            <a:ext cx="8280920" cy="864096"/>
          </a:xfrm>
        </p:spPr>
        <p:txBody>
          <a:bodyPr/>
          <a:lstStyle/>
          <a:p>
            <a:pPr algn="l"/>
            <a:r>
              <a:rPr lang="nb-NO" sz="3600" dirty="0"/>
              <a:t>Krav til minimumskompetanse for ansatte </a:t>
            </a:r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/>
          </p:nvPr>
        </p:nvGraphicFramePr>
        <p:xfrm>
          <a:off x="1992314" y="1717346"/>
          <a:ext cx="8280399" cy="37998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0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01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01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nb-NO" b="0" dirty="0"/>
                        <a:t>itslearning</a:t>
                      </a:r>
                      <a:r>
                        <a:rPr lang="nb-NO" b="0" baseline="0" dirty="0"/>
                        <a:t> </a:t>
                      </a:r>
                      <a:endParaRPr lang="nb-NO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b="0" dirty="0"/>
                        <a:t>Portalen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b="0" dirty="0"/>
                        <a:t>Office</a:t>
                      </a:r>
                      <a:r>
                        <a:rPr lang="nb-NO" b="0" baseline="0" dirty="0"/>
                        <a:t> 365</a:t>
                      </a:r>
                      <a:endParaRPr lang="nb-NO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4127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Plassholder for innhold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500809"/>
              </p:ext>
            </p:extLst>
          </p:nvPr>
        </p:nvGraphicFramePr>
        <p:xfrm>
          <a:off x="1992313" y="1717346"/>
          <a:ext cx="8280400" cy="37998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0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7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0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b="0" dirty="0" smtClean="0"/>
                        <a:t>itslearning</a:t>
                      </a:r>
                      <a:r>
                        <a:rPr lang="nb-NO" b="0" baseline="0" dirty="0" smtClean="0"/>
                        <a:t> </a:t>
                      </a:r>
                      <a:endParaRPr lang="nb-NO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b="0" dirty="0" smtClean="0"/>
                        <a:t>Office</a:t>
                      </a:r>
                      <a:r>
                        <a:rPr lang="nb-NO" b="0" baseline="0" dirty="0" smtClean="0"/>
                        <a:t> 365</a:t>
                      </a:r>
                      <a:endParaRPr lang="nb-NO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b="0" dirty="0"/>
                        <a:t>Portalen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b="0" dirty="0" smtClean="0"/>
                        <a:t>SkoleSMS</a:t>
                      </a:r>
                      <a:endParaRPr lang="nb-NO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4127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dirty="0" smtClean="0"/>
                        <a:t>Hente mål fra sentral og</a:t>
                      </a:r>
                      <a:r>
                        <a:rPr lang="nb-NO" sz="1200" baseline="0" dirty="0" smtClean="0"/>
                        <a:t> lokal målstruktur, og opprette mål i et fag  (</a:t>
                      </a:r>
                      <a:r>
                        <a:rPr lang="nb-NO" sz="1200" baseline="0" dirty="0" err="1" smtClean="0"/>
                        <a:t>ItsLearning</a:t>
                      </a:r>
                      <a:r>
                        <a:rPr lang="nb-NO" sz="1200" baseline="0" dirty="0" smtClean="0"/>
                        <a:t>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Opprette perioder i planleggeren for et fag, og definere termin og mål for periodene (</a:t>
                      </a:r>
                      <a:r>
                        <a:rPr lang="nb-NO" sz="1200" baseline="0" dirty="0" err="1" smtClean="0"/>
                        <a:t>ItsLearning</a:t>
                      </a:r>
                      <a:r>
                        <a:rPr lang="nb-NO" sz="1200" baseline="0" dirty="0" smtClean="0"/>
                        <a:t>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Opprette undervisningsplaner med mål, ressurser og ulike aktiviteter (</a:t>
                      </a:r>
                      <a:r>
                        <a:rPr lang="nb-NO" sz="1200" baseline="0" dirty="0" err="1" smtClean="0"/>
                        <a:t>ItsLearning</a:t>
                      </a:r>
                      <a:r>
                        <a:rPr lang="nb-NO" sz="1200" baseline="0" dirty="0" smtClean="0"/>
                        <a:t>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Registrere halvårs- og sluttvurdering (</a:t>
                      </a:r>
                      <a:r>
                        <a:rPr lang="nb-NO" sz="1200" baseline="0" dirty="0" err="1" smtClean="0"/>
                        <a:t>ItsLearning</a:t>
                      </a:r>
                      <a:r>
                        <a:rPr lang="nb-NO" sz="1200" baseline="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dirty="0" smtClean="0"/>
                        <a:t>Grunnleggende forståelse og bruk av Office 365 programmer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dirty="0" smtClean="0"/>
                        <a:t>Hente frem kalendere</a:t>
                      </a:r>
                      <a:r>
                        <a:rPr lang="nb-NO" sz="1200" baseline="0" dirty="0" smtClean="0"/>
                        <a:t> for rom, ressurser og andre personer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Opprette et møte (kalenderhendelse) og invitere andre personer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Reservere rom og ressurser</a:t>
                      </a:r>
                      <a:endParaRPr lang="nb-NO" sz="1200" dirty="0" smtClean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Kunne finne frem til og navigere i de aktuelle infosidene</a:t>
                      </a:r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Sende melding til enkeltpersoner og grupper</a:t>
                      </a:r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Kjenne til gruppebetegnelser og kunne søke frem disse</a:t>
                      </a:r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Legge til vedlegg eller spørsmål og kunne be om lesebekreftelse</a:t>
                      </a:r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Registrere fravær for enkelttimer og heldagsfravær</a:t>
                      </a:r>
                      <a:endParaRPr lang="nb-NO" sz="1200" dirty="0" smtClean="0"/>
                    </a:p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dirty="0" smtClean="0"/>
                        <a:t>Kunne sende SMS via systemet for </a:t>
                      </a:r>
                      <a:r>
                        <a:rPr lang="nb-NO" sz="1200" dirty="0" err="1" smtClean="0"/>
                        <a:t>SkoleSMS</a:t>
                      </a:r>
                      <a:endParaRPr lang="nb-NO" sz="1200" dirty="0" smtClean="0"/>
                    </a:p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538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23390" y="-180308"/>
            <a:ext cx="11041227" cy="784060"/>
          </a:xfrm>
        </p:spPr>
        <p:txBody>
          <a:bodyPr/>
          <a:lstStyle/>
          <a:p>
            <a:r>
              <a:rPr lang="nb-NO" sz="2000" dirty="0"/>
              <a:t>Skolens utviklingsplan</a:t>
            </a:r>
          </a:p>
        </p:txBody>
      </p:sp>
      <p:graphicFrame>
        <p:nvGraphicFramePr>
          <p:cNvPr id="6" name="Tabel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3188171"/>
              </p:ext>
            </p:extLst>
          </p:nvPr>
        </p:nvGraphicFramePr>
        <p:xfrm>
          <a:off x="0" y="384812"/>
          <a:ext cx="12192000" cy="64731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05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03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1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799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5500">
                <a:tc>
                  <a:txBody>
                    <a:bodyPr/>
                    <a:lstStyle/>
                    <a:p>
                      <a:r>
                        <a:rPr lang="nb-NO" dirty="0" smtClean="0"/>
                        <a:t>Tiltak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Indikator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Mål 2017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Mål 2020</a:t>
                      </a:r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50812">
                <a:tc>
                  <a:txBody>
                    <a:bodyPr/>
                    <a:lstStyle/>
                    <a:p>
                      <a:r>
                        <a:rPr lang="nb-NO" sz="1200" b="1" i="1" dirty="0" err="1" smtClean="0"/>
                        <a:t>Its</a:t>
                      </a:r>
                      <a:r>
                        <a:rPr lang="nb-NO" sz="1200" b="1" i="1" dirty="0" smtClean="0"/>
                        <a:t> Learning</a:t>
                      </a:r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dirty="0" smtClean="0"/>
                        <a:t>Intern</a:t>
                      </a:r>
                      <a:r>
                        <a:rPr lang="nb-NO" sz="1200" i="1" baseline="0" dirty="0" smtClean="0"/>
                        <a:t> opplæring for ansatte i </a:t>
                      </a:r>
                      <a:r>
                        <a:rPr lang="nb-NO" sz="1200" i="1" baseline="0" dirty="0" err="1" smtClean="0"/>
                        <a:t>Its</a:t>
                      </a:r>
                      <a:r>
                        <a:rPr lang="nb-NO" sz="1200" i="1" baseline="0" dirty="0" smtClean="0"/>
                        <a:t> Learning</a:t>
                      </a:r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baseline="0" dirty="0" smtClean="0"/>
                        <a:t>Alle lærere skal lage perioder i team fag og deretter kopiere til fag, slik at den kan brukes neste skoleår i </a:t>
                      </a:r>
                      <a:r>
                        <a:rPr lang="nb-NO" sz="1200" i="1" baseline="0" dirty="0" err="1" smtClean="0"/>
                        <a:t>Its</a:t>
                      </a:r>
                      <a:r>
                        <a:rPr lang="nb-NO" sz="1200" i="1" baseline="0" dirty="0" smtClean="0"/>
                        <a:t> Learning</a:t>
                      </a:r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baseline="0" dirty="0" smtClean="0"/>
                        <a:t>Lærerne finner veiledningsmateriell under «hjelp» knappen i </a:t>
                      </a:r>
                      <a:r>
                        <a:rPr lang="nb-NO" sz="1200" i="1" baseline="0" dirty="0" err="1" smtClean="0"/>
                        <a:t>Its</a:t>
                      </a:r>
                      <a:r>
                        <a:rPr lang="nb-NO" sz="1200" i="1" baseline="0" dirty="0" smtClean="0"/>
                        <a:t> Learning</a:t>
                      </a:r>
                      <a:endParaRPr lang="nb-NO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endParaRPr lang="nb-NO" sz="1200" i="1" dirty="0" smtClean="0"/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dirty="0" smtClean="0"/>
                        <a:t>Periodeplaner</a:t>
                      </a:r>
                      <a:r>
                        <a:rPr lang="nb-NO" sz="1200" i="1" baseline="0" dirty="0" smtClean="0"/>
                        <a:t> i alle fag</a:t>
                      </a:r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baseline="0" dirty="0" smtClean="0"/>
                        <a:t>Planer i vurderingsfagene på 3. – 7. trinn</a:t>
                      </a:r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baseline="0" dirty="0" smtClean="0"/>
                        <a:t>Bruk av «hjelp» knappen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endParaRPr lang="nb-NO" sz="1200" i="1" baseline="0" dirty="0" smtClean="0"/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baseline="0" dirty="0" smtClean="0"/>
                        <a:t>100% av faglærere oppretter periodeplaner</a:t>
                      </a:r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baseline="0" dirty="0" smtClean="0"/>
                        <a:t>100% av faglærere oppretter planer i vurderingsfagene</a:t>
                      </a:r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baseline="0" dirty="0" smtClean="0"/>
                        <a:t>Alle kontaktlærere og faglærere benytter «hjelp» knappen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b-NO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endParaRPr lang="nb-NO" sz="1200" i="1" baseline="0" dirty="0" smtClean="0"/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baseline="0" dirty="0" smtClean="0"/>
                        <a:t>100% av faglærere oppretter periodeplaner</a:t>
                      </a:r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baseline="0" dirty="0" smtClean="0"/>
                        <a:t>100% av faglærere oppretter planer i vurderingsfagene</a:t>
                      </a:r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baseline="0" dirty="0" smtClean="0"/>
                        <a:t>Alle kontaktlærere og faglærere benytter «hjelp» knappen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8375">
                <a:tc>
                  <a:txBody>
                    <a:bodyPr/>
                    <a:lstStyle/>
                    <a:p>
                      <a:r>
                        <a:rPr lang="nb-NO" sz="1200" b="1" i="1" dirty="0" smtClean="0"/>
                        <a:t>Office 365</a:t>
                      </a:r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dirty="0" smtClean="0"/>
                        <a:t>Alle</a:t>
                      </a:r>
                      <a:r>
                        <a:rPr lang="nb-NO" sz="1200" i="1" baseline="0" dirty="0" smtClean="0"/>
                        <a:t> ansatte bruker kalender i Outlook til å planlegge møter og booking av rom/ressurser</a:t>
                      </a:r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baseline="0" dirty="0" smtClean="0"/>
                        <a:t>Alle ansatte deler informasjon og filer i samarbeidsområder</a:t>
                      </a:r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baseline="0" dirty="0" smtClean="0"/>
                        <a:t>Skolens ressurspersoner skal tilrettelegge for faglig samarbeid og deling av dokumenter i samarbeidsområder</a:t>
                      </a:r>
                      <a:endParaRPr lang="nb-NO" sz="120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endParaRPr lang="nb-NO" sz="1200" i="1" baseline="0" dirty="0" smtClean="0"/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baseline="0" dirty="0" smtClean="0"/>
                        <a:t>Brukerundersøkelse</a:t>
                      </a:r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baseline="0" dirty="0" smtClean="0"/>
                        <a:t>Bruk av kalenderinnkallelser</a:t>
                      </a:r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baseline="0" dirty="0" smtClean="0"/>
                        <a:t>Bruk av samarbeidsområder</a:t>
                      </a:r>
                      <a:endParaRPr lang="nb-NO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endParaRPr lang="nb-NO" sz="1200" i="1" baseline="0" dirty="0" smtClean="0"/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baseline="0" dirty="0" smtClean="0"/>
                        <a:t>90% av ansatte bruker Outlook for planlegging av møter og booking av rom/ressurser</a:t>
                      </a:r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baseline="0" dirty="0" smtClean="0"/>
                        <a:t>100% av ansatte bruker samarbeidsområder for deling av informasjon og filer</a:t>
                      </a:r>
                      <a:endParaRPr lang="nb-NO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endParaRPr lang="nb-NO" sz="1200" i="1" baseline="0" dirty="0" smtClean="0"/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baseline="0" dirty="0" smtClean="0"/>
                        <a:t>100% av ansatte bruker Outlook for planlegging av møter og booking av rom/ressurser</a:t>
                      </a:r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baseline="0" dirty="0" smtClean="0"/>
                        <a:t>100% av ansatte bruker samarbeidsområder for deling av informasjon og filer</a:t>
                      </a:r>
                      <a:endParaRPr lang="nb-NO" sz="12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38375">
                <a:tc>
                  <a:txBody>
                    <a:bodyPr/>
                    <a:lstStyle/>
                    <a:p>
                      <a:r>
                        <a:rPr lang="nb-NO" sz="1200" b="1" i="1" dirty="0" smtClean="0"/>
                        <a:t>Portalen</a:t>
                      </a:r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dirty="0" smtClean="0"/>
                        <a:t>Ansatte</a:t>
                      </a:r>
                      <a:r>
                        <a:rPr lang="nb-NO" sz="1200" i="1" baseline="0" dirty="0" smtClean="0"/>
                        <a:t> benytter meldingsverktøyet i portalen til å publisere fellesbeskjeder til de ulike brukergruppene.</a:t>
                      </a:r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baseline="0" dirty="0" smtClean="0"/>
                        <a:t>Ansatte finner egnet veiledningsmateriell, innkallinger/referater, skjemaer og felles informasjon (SharePoint for ansatte)</a:t>
                      </a:r>
                      <a:endParaRPr lang="nb-NO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endParaRPr lang="nb-NO" sz="1200" i="1" dirty="0" smtClean="0"/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dirty="0" smtClean="0"/>
                        <a:t>Brukerundersøkelse</a:t>
                      </a:r>
                      <a:endParaRPr lang="nb-NO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endParaRPr lang="nb-NO" sz="1200" i="1" dirty="0" smtClean="0"/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dirty="0" smtClean="0"/>
                        <a:t>90%</a:t>
                      </a:r>
                      <a:r>
                        <a:rPr lang="nb-NO" sz="1200" i="1" baseline="0" dirty="0" smtClean="0"/>
                        <a:t> av </a:t>
                      </a:r>
                      <a:r>
                        <a:rPr lang="nb-NO" sz="1200" i="1" dirty="0" smtClean="0"/>
                        <a:t>elever,</a:t>
                      </a:r>
                      <a:r>
                        <a:rPr lang="nb-NO" sz="1200" i="1" baseline="0" dirty="0" smtClean="0"/>
                        <a:t> foresatte og ansatte sier de finner oversikt over alle praktiske beskjeder i meldingsverktøyet i portalen</a:t>
                      </a:r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baseline="0" dirty="0" smtClean="0"/>
                        <a:t>90% av ansatte sier de finner relevante maler og skjemaer i SharePoint</a:t>
                      </a:r>
                      <a:endParaRPr lang="nb-NO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endParaRPr lang="nb-NO" sz="1200" i="1" dirty="0" smtClean="0"/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dirty="0" smtClean="0"/>
                        <a:t>100%</a:t>
                      </a:r>
                      <a:r>
                        <a:rPr lang="nb-NO" sz="1200" i="1" baseline="0" dirty="0" smtClean="0"/>
                        <a:t> av </a:t>
                      </a:r>
                      <a:r>
                        <a:rPr lang="nb-NO" sz="1200" i="1" dirty="0" smtClean="0"/>
                        <a:t>elever,</a:t>
                      </a:r>
                      <a:r>
                        <a:rPr lang="nb-NO" sz="1200" i="1" baseline="0" dirty="0" smtClean="0"/>
                        <a:t> foresatte og ansatte sier de finner oversikt over alle praktiske beskjeder i meldingsverktøyet i portalen</a:t>
                      </a:r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baseline="0" dirty="0" smtClean="0"/>
                        <a:t>100% av ansatte sier de finner relevante maler og skjemaer i SharePoint</a:t>
                      </a:r>
                      <a:endParaRPr lang="nb-NO" sz="12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0125">
                <a:tc>
                  <a:txBody>
                    <a:bodyPr/>
                    <a:lstStyle/>
                    <a:p>
                      <a:r>
                        <a:rPr lang="nb-NO" sz="1200" b="1" i="1" dirty="0" err="1" smtClean="0"/>
                        <a:t>SkoleSMS</a:t>
                      </a:r>
                      <a:endParaRPr lang="nb-NO" sz="1200" b="1" i="1" dirty="0" smtClean="0"/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dirty="0" smtClean="0"/>
                        <a:t>Skolen</a:t>
                      </a:r>
                      <a:r>
                        <a:rPr lang="nb-NO" sz="1200" i="1" baseline="0" dirty="0" smtClean="0"/>
                        <a:t> har utarbeidet rutiner for bruk av </a:t>
                      </a:r>
                      <a:r>
                        <a:rPr lang="nb-NO" sz="1200" i="1" baseline="0" dirty="0" err="1" smtClean="0"/>
                        <a:t>SkoleSMS</a:t>
                      </a:r>
                      <a:r>
                        <a:rPr lang="nb-NO" sz="1200" i="1" baseline="0" dirty="0" smtClean="0"/>
                        <a:t> til haste- og beredskapsmeldinger og for fraværsoppfølging</a:t>
                      </a:r>
                      <a:endParaRPr lang="nb-NO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endParaRPr lang="nb-NO" sz="1200" i="1" dirty="0" smtClean="0"/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dirty="0" smtClean="0"/>
                        <a:t>Brukerundersøkelse</a:t>
                      </a:r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dirty="0" smtClean="0"/>
                        <a:t>Antall</a:t>
                      </a:r>
                      <a:r>
                        <a:rPr lang="nb-NO" sz="1200" i="1" baseline="0" dirty="0" smtClean="0"/>
                        <a:t> SMS som blir sendt/mottatt</a:t>
                      </a:r>
                      <a:endParaRPr lang="nb-NO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endParaRPr lang="nb-NO" sz="1200" i="1" dirty="0" smtClean="0"/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dirty="0" smtClean="0"/>
                        <a:t>Elever</a:t>
                      </a:r>
                      <a:r>
                        <a:rPr lang="nb-NO" sz="1200" i="1" baseline="0" dirty="0" smtClean="0"/>
                        <a:t>, foresatte og ansatte mottar haste- og beredskapsmeldinger via </a:t>
                      </a:r>
                      <a:r>
                        <a:rPr lang="nb-NO" sz="1200" i="1" baseline="0" dirty="0" err="1" smtClean="0"/>
                        <a:t>SkoleSMS</a:t>
                      </a:r>
                      <a:endParaRPr lang="nb-NO" sz="1200" i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endParaRPr lang="nb-NO" sz="1200" i="1" dirty="0" smtClean="0"/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nb-NO" sz="1200" i="1" dirty="0" smtClean="0"/>
                        <a:t>Samme</a:t>
                      </a:r>
                      <a:r>
                        <a:rPr lang="nb-NO" sz="1200" i="1" baseline="0" dirty="0" smtClean="0"/>
                        <a:t> som 2017</a:t>
                      </a:r>
                      <a:endParaRPr lang="nb-NO" sz="12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97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853</Words>
  <Application>Microsoft Office PowerPoint</Application>
  <PresentationFormat>Widescreen</PresentationFormat>
  <Paragraphs>154</Paragraphs>
  <Slides>9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</vt:lpstr>
      <vt:lpstr>Times New Roman</vt:lpstr>
      <vt:lpstr>Office-tema</vt:lpstr>
      <vt:lpstr>PowerPoint-presentasjon</vt:lpstr>
      <vt:lpstr>Informasjon, kommunikasjon og samhandling:  Lærer – elev </vt:lpstr>
      <vt:lpstr>Informasjon, kommunikasjon og samhandling: Lærer – lærer</vt:lpstr>
      <vt:lpstr>Informasjon, kommunikasjon og samhandling: Ledelse – ansatt</vt:lpstr>
      <vt:lpstr>Informasjon, kommunikasjon og samhandling: Ledelse – elev</vt:lpstr>
      <vt:lpstr>Informasjon, kommunikasjon og samhandling: Skole – hjem</vt:lpstr>
      <vt:lpstr>Oversikt over skolens bruk av plattformen</vt:lpstr>
      <vt:lpstr>Krav til minimumskompetanse for ansatte </vt:lpstr>
      <vt:lpstr>Skolens utviklingsplan</vt:lpstr>
    </vt:vector>
  </TitlesOfParts>
  <Company>Utdanningsetaten i Oslo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Tom mal til utfylling</dc:title>
  <dc:creator>Bjørn Marthinsen</dc:creator>
  <cp:lastModifiedBy>Jannicke Argren</cp:lastModifiedBy>
  <cp:revision>11</cp:revision>
  <dcterms:created xsi:type="dcterms:W3CDTF">2016-07-07T06:56:57Z</dcterms:created>
  <dcterms:modified xsi:type="dcterms:W3CDTF">2018-04-12T07:10:06Z</dcterms:modified>
</cp:coreProperties>
</file>